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46.xml" ContentType="application/vnd.openxmlformats-officedocument.presentationml.tags+xml"/>
  <Override PartName="/ppt/notesSlides/notesSlide1.xml" ContentType="application/vnd.openxmlformats-officedocument.presentationml.notesSlide+xml"/>
  <Override PartName="/ppt/tags/tag47.xml" ContentType="application/vnd.openxmlformats-officedocument.presentationml.tags+xml"/>
  <Override PartName="/ppt/notesSlides/notesSlide2.xml" ContentType="application/vnd.openxmlformats-officedocument.presentationml.notesSlide+xml"/>
  <Override PartName="/ppt/tags/tag48.xml" ContentType="application/vnd.openxmlformats-officedocument.presentationml.tags+xml"/>
  <Override PartName="/ppt/notesSlides/notesSlide3.xml" ContentType="application/vnd.openxmlformats-officedocument.presentationml.notesSlide+xml"/>
  <Override PartName="/ppt/tags/tag49.xml" ContentType="application/vnd.openxmlformats-officedocument.presentationml.tags+xml"/>
  <Override PartName="/ppt/notesSlides/notesSlide4.xml" ContentType="application/vnd.openxmlformats-officedocument.presentationml.notesSlide+xml"/>
  <Override PartName="/ppt/tags/tag50.xml" ContentType="application/vnd.openxmlformats-officedocument.presentationml.tags+xml"/>
  <Override PartName="/ppt/notesSlides/notesSlide5.xml" ContentType="application/vnd.openxmlformats-officedocument.presentationml.notesSlide+xml"/>
  <Override PartName="/ppt/tags/tag51.xml" ContentType="application/vnd.openxmlformats-officedocument.presentationml.tags+xml"/>
  <Override PartName="/ppt/notesSlides/notesSlide6.xml" ContentType="application/vnd.openxmlformats-officedocument.presentationml.notesSlide+xml"/>
  <Override PartName="/ppt/tags/tag52.xml" ContentType="application/vnd.openxmlformats-officedocument.presentationml.tags+xml"/>
  <Override PartName="/ppt/notesSlides/notesSlide7.xml" ContentType="application/vnd.openxmlformats-officedocument.presentationml.notesSlide+xml"/>
  <Override PartName="/ppt/tags/tag53.xml" ContentType="application/vnd.openxmlformats-officedocument.presentationml.tags+xml"/>
  <Override PartName="/ppt/notesSlides/notesSlide8.xml" ContentType="application/vnd.openxmlformats-officedocument.presentationml.notesSlide+xml"/>
  <Override PartName="/ppt/tags/tag54.xml" ContentType="application/vnd.openxmlformats-officedocument.presentationml.tags+xml"/>
  <Override PartName="/ppt/notesSlides/notesSlide9.xml" ContentType="application/vnd.openxmlformats-officedocument.presentationml.notesSlide+xml"/>
  <Override PartName="/ppt/tags/tag55.xml" ContentType="application/vnd.openxmlformats-officedocument.presentationml.tags+xml"/>
  <Override PartName="/ppt/notesSlides/notesSlide10.xml" ContentType="application/vnd.openxmlformats-officedocument.presentationml.notesSlide+xml"/>
  <Override PartName="/ppt/tags/tag56.xml" ContentType="application/vnd.openxmlformats-officedocument.presentationml.tags+xml"/>
  <Override PartName="/ppt/notesSlides/notesSlide11.xml" ContentType="application/vnd.openxmlformats-officedocument.presentationml.notesSlide+xml"/>
  <Override PartName="/ppt/tags/tag57.xml" ContentType="application/vnd.openxmlformats-officedocument.presentationml.tags+xml"/>
  <Override PartName="/ppt/notesSlides/notesSlide12.xml" ContentType="application/vnd.openxmlformats-officedocument.presentationml.notesSlide+xml"/>
  <Override PartName="/ppt/tags/tag58.xml" ContentType="application/vnd.openxmlformats-officedocument.presentationml.tags+xml"/>
  <Override PartName="/ppt/notesSlides/notesSlide13.xml" ContentType="application/vnd.openxmlformats-officedocument.presentationml.notesSlide+xml"/>
  <Override PartName="/ppt/tags/tag59.xml" ContentType="application/vnd.openxmlformats-officedocument.presentationml.tags+xml"/>
  <Override PartName="/ppt/notesSlides/notesSlide14.xml" ContentType="application/vnd.openxmlformats-officedocument.presentationml.notesSlide+xml"/>
  <Override PartName="/ppt/tags/tag60.xml" ContentType="application/vnd.openxmlformats-officedocument.presentationml.tags+xml"/>
  <Override PartName="/ppt/notesSlides/notesSlide15.xml" ContentType="application/vnd.openxmlformats-officedocument.presentationml.notesSlide+xml"/>
  <Override PartName="/ppt/tags/tag61.xml" ContentType="application/vnd.openxmlformats-officedocument.presentationml.tags+xml"/>
  <Override PartName="/ppt/notesSlides/notesSlide16.xml" ContentType="application/vnd.openxmlformats-officedocument.presentationml.notesSlide+xml"/>
  <Override PartName="/ppt/tags/tag62.xml" ContentType="application/vnd.openxmlformats-officedocument.presentationml.tags+xml"/>
  <Override PartName="/ppt/notesSlides/notesSlide17.xml" ContentType="application/vnd.openxmlformats-officedocument.presentationml.notesSlide+xml"/>
  <Override PartName="/ppt/tags/tag63.xml" ContentType="application/vnd.openxmlformats-officedocument.presentationml.tags+xml"/>
  <Override PartName="/ppt/notesSlides/notesSlide18.xml" ContentType="application/vnd.openxmlformats-officedocument.presentationml.notesSlide+xml"/>
  <Override PartName="/ppt/tags/tag64.xml" ContentType="application/vnd.openxmlformats-officedocument.presentationml.tags+xml"/>
  <Override PartName="/ppt/notesSlides/notesSlide19.xml" ContentType="application/vnd.openxmlformats-officedocument.presentationml.notesSlide+xml"/>
  <Override PartName="/ppt/tags/tag65.xml" ContentType="application/vnd.openxmlformats-officedocument.presentationml.tags+xml"/>
  <Override PartName="/ppt/notesSlides/notesSlide20.xml" ContentType="application/vnd.openxmlformats-officedocument.presentationml.notesSlide+xml"/>
  <Override PartName="/ppt/tags/tag66.xml" ContentType="application/vnd.openxmlformats-officedocument.presentationml.tags+xml"/>
  <Override PartName="/ppt/notesSlides/notesSlide21.xml" ContentType="application/vnd.openxmlformats-officedocument.presentationml.notesSlide+xml"/>
  <Override PartName="/ppt/tags/tag67.xml" ContentType="application/vnd.openxmlformats-officedocument.presentationml.tags+xml"/>
  <Override PartName="/ppt/notesSlides/notesSlide22.xml" ContentType="application/vnd.openxmlformats-officedocument.presentationml.notesSlide+xml"/>
  <Override PartName="/ppt/tags/tag68.xml" ContentType="application/vnd.openxmlformats-officedocument.presentationml.tags+xml"/>
  <Override PartName="/ppt/notesSlides/notesSlide23.xml" ContentType="application/vnd.openxmlformats-officedocument.presentationml.notesSlide+xml"/>
  <Override PartName="/ppt/tags/tag69.xml" ContentType="application/vnd.openxmlformats-officedocument.presentationml.tags+xml"/>
  <Override PartName="/ppt/notesSlides/notesSlide24.xml" ContentType="application/vnd.openxmlformats-officedocument.presentationml.notesSlide+xml"/>
  <Override PartName="/ppt/tags/tag70.xml" ContentType="application/vnd.openxmlformats-officedocument.presentationml.tags+xml"/>
  <Override PartName="/ppt/notesSlides/notesSlide25.xml" ContentType="application/vnd.openxmlformats-officedocument.presentationml.notesSlide+xml"/>
  <Override PartName="/ppt/tags/tag71.xml" ContentType="application/vnd.openxmlformats-officedocument.presentationml.tags+xml"/>
  <Override PartName="/ppt/notesSlides/notesSlide26.xml" ContentType="application/vnd.openxmlformats-officedocument.presentationml.notesSlide+xml"/>
  <Override PartName="/ppt/tags/tag72.xml" ContentType="application/vnd.openxmlformats-officedocument.presentationml.tags+xml"/>
  <Override PartName="/ppt/notesSlides/notesSlide27.xml" ContentType="application/vnd.openxmlformats-officedocument.presentationml.notesSlide+xml"/>
  <Override PartName="/ppt/tags/tag73.xml" ContentType="application/vnd.openxmlformats-officedocument.presentationml.tags+xml"/>
  <Override PartName="/ppt/notesSlides/notesSlide28.xml" ContentType="application/vnd.openxmlformats-officedocument.presentationml.notesSlide+xml"/>
  <Override PartName="/ppt/tags/tag74.xml" ContentType="application/vnd.openxmlformats-officedocument.presentationml.tags+xml"/>
  <Override PartName="/ppt/notesSlides/notesSlide29.xml" ContentType="application/vnd.openxmlformats-officedocument.presentationml.notesSlide+xml"/>
  <Override PartName="/ppt/tags/tag75.xml" ContentType="application/vnd.openxmlformats-officedocument.presentationml.tags+xml"/>
  <Override PartName="/ppt/notesSlides/notesSlide30.xml" ContentType="application/vnd.openxmlformats-officedocument.presentationml.notesSlide+xml"/>
  <Override PartName="/ppt/tags/tag76.xml" ContentType="application/vnd.openxmlformats-officedocument.presentationml.tags+xml"/>
  <Override PartName="/ppt/notesSlides/notesSlide31.xml" ContentType="application/vnd.openxmlformats-officedocument.presentationml.notesSlide+xml"/>
  <Override PartName="/ppt/tags/tag77.xml" ContentType="application/vnd.openxmlformats-officedocument.presentationml.tags+xml"/>
  <Override PartName="/ppt/notesSlides/notesSlide32.xml" ContentType="application/vnd.openxmlformats-officedocument.presentationml.notesSlide+xml"/>
  <Override PartName="/ppt/tags/tag78.xml" ContentType="application/vnd.openxmlformats-officedocument.presentationml.tags+xml"/>
  <Override PartName="/ppt/notesSlides/notesSlide33.xml" ContentType="application/vnd.openxmlformats-officedocument.presentationml.notesSlide+xml"/>
  <Override PartName="/ppt/tags/tag79.xml" ContentType="application/vnd.openxmlformats-officedocument.presentationml.tags+xml"/>
  <Override PartName="/ppt/notesSlides/notesSlide34.xml" ContentType="application/vnd.openxmlformats-officedocument.presentationml.notesSlide+xml"/>
  <Override PartName="/ppt/tags/tag80.xml" ContentType="application/vnd.openxmlformats-officedocument.presentationml.tags+xml"/>
  <Override PartName="/ppt/notesSlides/notesSlide35.xml" ContentType="application/vnd.openxmlformats-officedocument.presentationml.notesSlide+xml"/>
  <Override PartName="/ppt/tags/tag81.xml" ContentType="application/vnd.openxmlformats-officedocument.presentationml.tags+xml"/>
  <Override PartName="/ppt/notesSlides/notesSlide36.xml" ContentType="application/vnd.openxmlformats-officedocument.presentationml.notesSlide+xml"/>
  <Override PartName="/ppt/tags/tag82.xml" ContentType="application/vnd.openxmlformats-officedocument.presentationml.tags+xml"/>
  <Override PartName="/ppt/notesSlides/notesSlide37.xml" ContentType="application/vnd.openxmlformats-officedocument.presentationml.notesSlide+xml"/>
  <Override PartName="/ppt/tags/tag83.xml" ContentType="application/vnd.openxmlformats-officedocument.presentationml.tags+xml"/>
  <Override PartName="/ppt/notesSlides/notesSlide38.xml" ContentType="application/vnd.openxmlformats-officedocument.presentationml.notesSlide+xml"/>
  <Override PartName="/ppt/tags/tag84.xml" ContentType="application/vnd.openxmlformats-officedocument.presentationml.tags+xml"/>
  <Override PartName="/ppt/notesSlides/notesSlide39.xml" ContentType="application/vnd.openxmlformats-officedocument.presentationml.notesSlide+xml"/>
  <Override PartName="/ppt/tags/tag85.xml" ContentType="application/vnd.openxmlformats-officedocument.presentationml.tags+xml"/>
  <Override PartName="/ppt/notesSlides/notesSlide40.xml" ContentType="application/vnd.openxmlformats-officedocument.presentationml.notesSlide+xml"/>
  <Override PartName="/ppt/tags/tag86.xml" ContentType="application/vnd.openxmlformats-officedocument.presentationml.tags+xml"/>
  <Override PartName="/ppt/notesSlides/notesSlide41.xml" ContentType="application/vnd.openxmlformats-officedocument.presentationml.notesSlide+xml"/>
  <Override PartName="/ppt/tags/tag87.xml" ContentType="application/vnd.openxmlformats-officedocument.presentationml.tags+xml"/>
  <Override PartName="/ppt/notesSlides/notesSlide42.xml" ContentType="application/vnd.openxmlformats-officedocument.presentationml.notesSlide+xml"/>
  <Override PartName="/ppt/tags/tag88.xml" ContentType="application/vnd.openxmlformats-officedocument.presentationml.tags+xml"/>
  <Override PartName="/ppt/notesSlides/notesSlide43.xml" ContentType="application/vnd.openxmlformats-officedocument.presentationml.notesSlide+xml"/>
  <Override PartName="/ppt/tags/tag89.xml" ContentType="application/vnd.openxmlformats-officedocument.presentationml.tags+xml"/>
  <Override PartName="/ppt/notesSlides/notesSlide44.xml" ContentType="application/vnd.openxmlformats-officedocument.presentationml.notesSlide+xml"/>
  <Override PartName="/ppt/tags/tag90.xml" ContentType="application/vnd.openxmlformats-officedocument.presentationml.tags+xml"/>
  <Override PartName="/ppt/notesSlides/notesSlide45.xml" ContentType="application/vnd.openxmlformats-officedocument.presentationml.notesSlide+xml"/>
  <Override PartName="/ppt/tags/tag91.xml" ContentType="application/vnd.openxmlformats-officedocument.presentationml.tags+xml"/>
  <Override PartName="/ppt/notesSlides/notesSlide46.xml" ContentType="application/vnd.openxmlformats-officedocument.presentationml.notesSlide+xml"/>
  <Override PartName="/ppt/tags/tag92.xml" ContentType="application/vnd.openxmlformats-officedocument.presentationml.tags+xml"/>
  <Override PartName="/ppt/notesSlides/notesSlide47.xml" ContentType="application/vnd.openxmlformats-officedocument.presentationml.notesSlide+xml"/>
  <Override PartName="/ppt/tags/tag93.xml" ContentType="application/vnd.openxmlformats-officedocument.presentationml.tags+xml"/>
  <Override PartName="/ppt/notesSlides/notesSlide48.xml" ContentType="application/vnd.openxmlformats-officedocument.presentationml.notesSlide+xml"/>
  <Override PartName="/ppt/tags/tag94.xml" ContentType="application/vnd.openxmlformats-officedocument.presentationml.tags+xml"/>
  <Override PartName="/ppt/notesSlides/notesSlide49.xml" ContentType="application/vnd.openxmlformats-officedocument.presentationml.notesSlide+xml"/>
  <Override PartName="/ppt/tags/tag95.xml" ContentType="application/vnd.openxmlformats-officedocument.presentationml.tags+xml"/>
  <Override PartName="/ppt/notesSlides/notesSlide50.xml" ContentType="application/vnd.openxmlformats-officedocument.presentationml.notesSlide+xml"/>
  <Override PartName="/ppt/tags/tag96.xml" ContentType="application/vnd.openxmlformats-officedocument.presentationml.tags+xml"/>
  <Override PartName="/ppt/notesSlides/notesSlide51.xml" ContentType="application/vnd.openxmlformats-officedocument.presentationml.notesSlide+xml"/>
  <Override PartName="/ppt/tags/tag97.xml" ContentType="application/vnd.openxmlformats-officedocument.presentationml.tags+xml"/>
  <Override PartName="/ppt/notesSlides/notesSlide52.xml" ContentType="application/vnd.openxmlformats-officedocument.presentationml.notesSlide+xml"/>
  <Override PartName="/ppt/tags/tag98.xml" ContentType="application/vnd.openxmlformats-officedocument.presentationml.tags+xml"/>
  <Override PartName="/ppt/notesSlides/notesSlide53.xml" ContentType="application/vnd.openxmlformats-officedocument.presentationml.notesSlide+xml"/>
  <Override PartName="/ppt/tags/tag99.xml" ContentType="application/vnd.openxmlformats-officedocument.presentationml.tags+xml"/>
  <Override PartName="/ppt/notesSlides/notesSlide54.xml" ContentType="application/vnd.openxmlformats-officedocument.presentationml.notesSlide+xml"/>
  <Override PartName="/ppt/tags/tag100.xml" ContentType="application/vnd.openxmlformats-officedocument.presentationml.tags+xml"/>
  <Override PartName="/ppt/notesSlides/notesSlide55.xml" ContentType="application/vnd.openxmlformats-officedocument.presentationml.notesSlide+xml"/>
  <Override PartName="/ppt/tags/tag101.xml" ContentType="application/vnd.openxmlformats-officedocument.presentationml.tags+xml"/>
  <Override PartName="/ppt/notesSlides/notesSlide56.xml" ContentType="application/vnd.openxmlformats-officedocument.presentationml.notesSlide+xml"/>
  <Override PartName="/ppt/tags/tag102.xml" ContentType="application/vnd.openxmlformats-officedocument.presentationml.tags+xml"/>
  <Override PartName="/ppt/notesSlides/notesSlide57.xml" ContentType="application/vnd.openxmlformats-officedocument.presentationml.notesSlide+xml"/>
  <Override PartName="/ppt/tags/tag103.xml" ContentType="application/vnd.openxmlformats-officedocument.presentationml.tags+xml"/>
  <Override PartName="/ppt/notesSlides/notesSlide58.xml" ContentType="application/vnd.openxmlformats-officedocument.presentationml.notesSlide+xml"/>
  <Override PartName="/ppt/tags/tag104.xml" ContentType="application/vnd.openxmlformats-officedocument.presentationml.tags+xml"/>
  <Override PartName="/ppt/notesSlides/notesSlide59.xml" ContentType="application/vnd.openxmlformats-officedocument.presentationml.notesSlide+xml"/>
  <Override PartName="/ppt/tags/tag105.xml" ContentType="application/vnd.openxmlformats-officedocument.presentationml.tags+xml"/>
  <Override PartName="/ppt/notesSlides/notesSlide60.xml" ContentType="application/vnd.openxmlformats-officedocument.presentationml.notesSlide+xml"/>
  <Override PartName="/ppt/tags/tag106.xml" ContentType="application/vnd.openxmlformats-officedocument.presentationml.tags+xml"/>
  <Override PartName="/ppt/notesSlides/notesSlide61.xml" ContentType="application/vnd.openxmlformats-officedocument.presentationml.notesSlide+xml"/>
  <Override PartName="/ppt/tags/tag107.xml" ContentType="application/vnd.openxmlformats-officedocument.presentationml.tags+xml"/>
  <Override PartName="/ppt/notesSlides/notesSlide62.xml" ContentType="application/vnd.openxmlformats-officedocument.presentationml.notesSlide+xml"/>
  <Override PartName="/ppt/tags/tag108.xml" ContentType="application/vnd.openxmlformats-officedocument.presentationml.tags+xml"/>
  <Override PartName="/ppt/notesSlides/notesSlide63.xml" ContentType="application/vnd.openxmlformats-officedocument.presentationml.notesSlide+xml"/>
  <Override PartName="/ppt/tags/tag109.xml" ContentType="application/vnd.openxmlformats-officedocument.presentationml.tags+xml"/>
  <Override PartName="/ppt/notesSlides/notesSlide64.xml" ContentType="application/vnd.openxmlformats-officedocument.presentationml.notesSlide+xml"/>
  <Override PartName="/ppt/tags/tag110.xml" ContentType="application/vnd.openxmlformats-officedocument.presentationml.tags+xml"/>
  <Override PartName="/ppt/notesSlides/notesSlide65.xml" ContentType="application/vnd.openxmlformats-officedocument.presentationml.notesSlide+xml"/>
  <Override PartName="/ppt/tags/tag111.xml" ContentType="application/vnd.openxmlformats-officedocument.presentationml.tags+xml"/>
  <Override PartName="/ppt/notesSlides/notesSlide66.xml" ContentType="application/vnd.openxmlformats-officedocument.presentationml.notesSlide+xml"/>
  <Override PartName="/ppt/tags/tag112.xml" ContentType="application/vnd.openxmlformats-officedocument.presentationml.tags+xml"/>
  <Override PartName="/ppt/notesSlides/notesSlide67.xml" ContentType="application/vnd.openxmlformats-officedocument.presentationml.notesSlide+xml"/>
  <Override PartName="/ppt/tags/tag113.xml" ContentType="application/vnd.openxmlformats-officedocument.presentationml.tags+xml"/>
  <Override PartName="/ppt/notesSlides/notesSlide68.xml" ContentType="application/vnd.openxmlformats-officedocument.presentationml.notesSlide+xml"/>
  <Override PartName="/ppt/tags/tag114.xml" ContentType="application/vnd.openxmlformats-officedocument.presentationml.tags+xml"/>
  <Override PartName="/ppt/notesSlides/notesSlide69.xml" ContentType="application/vnd.openxmlformats-officedocument.presentationml.notesSlide+xml"/>
  <Override PartName="/ppt/tags/tag115.xml" ContentType="application/vnd.openxmlformats-officedocument.presentationml.tags+xml"/>
  <Override PartName="/ppt/notesSlides/notesSlide70.xml" ContentType="application/vnd.openxmlformats-officedocument.presentationml.notesSlide+xml"/>
  <Override PartName="/ppt/tags/tag116.xml" ContentType="application/vnd.openxmlformats-officedocument.presentationml.tags+xml"/>
  <Override PartName="/ppt/notesSlides/notesSlide71.xml" ContentType="application/vnd.openxmlformats-officedocument.presentationml.notesSlide+xml"/>
  <Override PartName="/ppt/tags/tag117.xml" ContentType="application/vnd.openxmlformats-officedocument.presentationml.tags+xml"/>
  <Override PartName="/ppt/notesSlides/notesSlide72.xml" ContentType="application/vnd.openxmlformats-officedocument.presentationml.notesSlide+xml"/>
  <Override PartName="/ppt/tags/tag118.xml" ContentType="application/vnd.openxmlformats-officedocument.presentationml.tags+xml"/>
  <Override PartName="/ppt/notesSlides/notesSlide73.xml" ContentType="application/vnd.openxmlformats-officedocument.presentationml.notesSlide+xml"/>
  <Override PartName="/ppt/tags/tag119.xml" ContentType="application/vnd.openxmlformats-officedocument.presentationml.tags+xml"/>
  <Override PartName="/ppt/notesSlides/notesSlide74.xml" ContentType="application/vnd.openxmlformats-officedocument.presentationml.notesSlide+xml"/>
  <Override PartName="/ppt/tags/tag120.xml" ContentType="application/vnd.openxmlformats-officedocument.presentationml.tags+xml"/>
  <Override PartName="/ppt/notesSlides/notesSlide75.xml" ContentType="application/vnd.openxmlformats-officedocument.presentationml.notesSlide+xml"/>
  <Override PartName="/ppt/tags/tag121.xml" ContentType="application/vnd.openxmlformats-officedocument.presentationml.tags+xml"/>
  <Override PartName="/ppt/notesSlides/notesSlide76.xml" ContentType="application/vnd.openxmlformats-officedocument.presentationml.notesSlide+xml"/>
  <Override PartName="/ppt/tags/tag122.xml" ContentType="application/vnd.openxmlformats-officedocument.presentationml.tags+xml"/>
  <Override PartName="/ppt/notesSlides/notesSlide77.xml" ContentType="application/vnd.openxmlformats-officedocument.presentationml.notesSlide+xml"/>
  <Override PartName="/ppt/tags/tag123.xml" ContentType="application/vnd.openxmlformats-officedocument.presentationml.tags+xml"/>
  <Override PartName="/ppt/notesSlides/notesSlide7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10" r:id="rId1"/>
  </p:sldMasterIdLst>
  <p:notesMasterIdLst>
    <p:notesMasterId r:id="rId80"/>
  </p:notesMasterIdLst>
  <p:handoutMasterIdLst>
    <p:handoutMasterId r:id="rId81"/>
  </p:handoutMasterIdLst>
  <p:sldIdLst>
    <p:sldId id="257" r:id="rId2"/>
    <p:sldId id="292" r:id="rId3"/>
    <p:sldId id="289" r:id="rId4"/>
    <p:sldId id="316" r:id="rId5"/>
    <p:sldId id="259" r:id="rId6"/>
    <p:sldId id="503" r:id="rId7"/>
    <p:sldId id="485" r:id="rId8"/>
    <p:sldId id="472" r:id="rId9"/>
    <p:sldId id="531" r:id="rId10"/>
    <p:sldId id="425" r:id="rId11"/>
    <p:sldId id="487" r:id="rId12"/>
    <p:sldId id="525" r:id="rId13"/>
    <p:sldId id="568" r:id="rId14"/>
    <p:sldId id="526" r:id="rId15"/>
    <p:sldId id="543" r:id="rId16"/>
    <p:sldId id="527" r:id="rId17"/>
    <p:sldId id="473" r:id="rId18"/>
    <p:sldId id="504" r:id="rId19"/>
    <p:sldId id="495" r:id="rId20"/>
    <p:sldId id="505" r:id="rId21"/>
    <p:sldId id="553" r:id="rId22"/>
    <p:sldId id="476" r:id="rId23"/>
    <p:sldId id="477" r:id="rId24"/>
    <p:sldId id="510" r:id="rId25"/>
    <p:sldId id="506" r:id="rId26"/>
    <p:sldId id="517" r:id="rId27"/>
    <p:sldId id="518" r:id="rId28"/>
    <p:sldId id="519" r:id="rId29"/>
    <p:sldId id="520" r:id="rId30"/>
    <p:sldId id="521" r:id="rId31"/>
    <p:sldId id="480" r:id="rId32"/>
    <p:sldId id="481" r:id="rId33"/>
    <p:sldId id="550" r:id="rId34"/>
    <p:sldId id="555" r:id="rId35"/>
    <p:sldId id="556" r:id="rId36"/>
    <p:sldId id="569" r:id="rId37"/>
    <p:sldId id="570" r:id="rId38"/>
    <p:sldId id="484" r:id="rId39"/>
    <p:sldId id="532" r:id="rId40"/>
    <p:sldId id="539" r:id="rId41"/>
    <p:sldId id="540" r:id="rId42"/>
    <p:sldId id="565" r:id="rId43"/>
    <p:sldId id="536" r:id="rId44"/>
    <p:sldId id="542" r:id="rId45"/>
    <p:sldId id="560" r:id="rId46"/>
    <p:sldId id="562" r:id="rId47"/>
    <p:sldId id="563" r:id="rId48"/>
    <p:sldId id="561" r:id="rId49"/>
    <p:sldId id="541" r:id="rId50"/>
    <p:sldId id="533" r:id="rId51"/>
    <p:sldId id="534" r:id="rId52"/>
    <p:sldId id="567" r:id="rId53"/>
    <p:sldId id="546" r:id="rId54"/>
    <p:sldId id="547" r:id="rId55"/>
    <p:sldId id="293" r:id="rId56"/>
    <p:sldId id="294" r:id="rId57"/>
    <p:sldId id="299" r:id="rId58"/>
    <p:sldId id="571" r:id="rId59"/>
    <p:sldId id="573" r:id="rId60"/>
    <p:sldId id="574" r:id="rId61"/>
    <p:sldId id="315" r:id="rId62"/>
    <p:sldId id="591" r:id="rId63"/>
    <p:sldId id="575" r:id="rId64"/>
    <p:sldId id="576" r:id="rId65"/>
    <p:sldId id="577" r:id="rId66"/>
    <p:sldId id="578" r:id="rId67"/>
    <p:sldId id="579" r:id="rId68"/>
    <p:sldId id="580" r:id="rId69"/>
    <p:sldId id="581" r:id="rId70"/>
    <p:sldId id="582" r:id="rId71"/>
    <p:sldId id="583" r:id="rId72"/>
    <p:sldId id="584" r:id="rId73"/>
    <p:sldId id="585" r:id="rId74"/>
    <p:sldId id="586" r:id="rId75"/>
    <p:sldId id="587" r:id="rId76"/>
    <p:sldId id="588" r:id="rId77"/>
    <p:sldId id="589" r:id="rId78"/>
    <p:sldId id="590" r:id="rId79"/>
  </p:sldIdLst>
  <p:sldSz cx="12192000" cy="6858000"/>
  <p:notesSz cx="7315200" cy="9601200"/>
  <p:custDataLst>
    <p:tags r:id="rId82"/>
  </p:custDataLst>
  <p:defaultTextStyle>
    <a:defPPr>
      <a:defRPr lang="en-US"/>
    </a:defPPr>
    <a:lvl1pPr marL="0" algn="l" defTabSz="228600" rtl="0" eaLnBrk="1" latinLnBrk="0" hangingPunct="1">
      <a:defRPr sz="1800" kern="1200">
        <a:solidFill>
          <a:schemeClr val="tx1"/>
        </a:solidFill>
        <a:latin typeface="+mn-lt"/>
        <a:ea typeface="+mn-ea"/>
        <a:cs typeface="+mn-cs"/>
      </a:defRPr>
    </a:lvl1pPr>
    <a:lvl2pPr marL="228600" algn="l" defTabSz="228600" rtl="0" eaLnBrk="1" latinLnBrk="0" hangingPunct="1">
      <a:defRPr sz="1800" kern="1200">
        <a:solidFill>
          <a:schemeClr val="tx1"/>
        </a:solidFill>
        <a:latin typeface="+mn-lt"/>
        <a:ea typeface="+mn-ea"/>
        <a:cs typeface="+mn-cs"/>
      </a:defRPr>
    </a:lvl2pPr>
    <a:lvl3pPr marL="457200" algn="l" defTabSz="228600" rtl="0" eaLnBrk="1" latinLnBrk="0" hangingPunct="1">
      <a:defRPr sz="1800" kern="1200">
        <a:solidFill>
          <a:schemeClr val="tx1"/>
        </a:solidFill>
        <a:latin typeface="+mn-lt"/>
        <a:ea typeface="+mn-ea"/>
        <a:cs typeface="+mn-cs"/>
      </a:defRPr>
    </a:lvl3pPr>
    <a:lvl4pPr marL="685800" algn="l" defTabSz="228600" rtl="0" eaLnBrk="1" latinLnBrk="0" hangingPunct="1">
      <a:defRPr sz="1800" kern="1200">
        <a:solidFill>
          <a:schemeClr val="tx1"/>
        </a:solidFill>
        <a:latin typeface="+mn-lt"/>
        <a:ea typeface="+mn-ea"/>
        <a:cs typeface="+mn-cs"/>
      </a:defRPr>
    </a:lvl4pPr>
    <a:lvl5pPr marL="914400" algn="l" defTabSz="228600" rtl="0" eaLnBrk="1" latinLnBrk="0" hangingPunct="1">
      <a:defRPr sz="1800" kern="1200">
        <a:solidFill>
          <a:schemeClr val="tx1"/>
        </a:solidFill>
        <a:latin typeface="+mn-lt"/>
        <a:ea typeface="+mn-ea"/>
        <a:cs typeface="+mn-cs"/>
      </a:defRPr>
    </a:lvl5pPr>
    <a:lvl6pPr marL="1143000" algn="l" defTabSz="228600" rtl="0" eaLnBrk="1" latinLnBrk="0" hangingPunct="1">
      <a:defRPr sz="1800" kern="1200">
        <a:solidFill>
          <a:schemeClr val="tx1"/>
        </a:solidFill>
        <a:latin typeface="+mn-lt"/>
        <a:ea typeface="+mn-ea"/>
        <a:cs typeface="+mn-cs"/>
      </a:defRPr>
    </a:lvl6pPr>
    <a:lvl7pPr marL="1371600" algn="l" defTabSz="228600" rtl="0" eaLnBrk="1" latinLnBrk="0" hangingPunct="1">
      <a:defRPr sz="1800" kern="1200">
        <a:solidFill>
          <a:schemeClr val="tx1"/>
        </a:solidFill>
        <a:latin typeface="+mn-lt"/>
        <a:ea typeface="+mn-ea"/>
        <a:cs typeface="+mn-cs"/>
      </a:defRPr>
    </a:lvl7pPr>
    <a:lvl8pPr marL="1600200" algn="l" defTabSz="228600" rtl="0" eaLnBrk="1" latinLnBrk="0" hangingPunct="1">
      <a:defRPr sz="1800" kern="1200">
        <a:solidFill>
          <a:schemeClr val="tx1"/>
        </a:solidFill>
        <a:latin typeface="+mn-lt"/>
        <a:ea typeface="+mn-ea"/>
        <a:cs typeface="+mn-cs"/>
      </a:defRPr>
    </a:lvl8pPr>
    <a:lvl9pPr marL="1828800" algn="l" defTabSz="2286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Module 5: Securing and Scaling the Data Pipeline" id="{4A116EAD-7C56-4F84-AAAD-CDB94B553179}">
          <p14:sldIdLst>
            <p14:sldId id="257"/>
          </p14:sldIdLst>
        </p14:section>
        <p14:section name="Introduction" id="{6328BC01-2A3B-4DCF-A696-28DCEB8C69A5}">
          <p14:sldIdLst>
            <p14:sldId id="292"/>
            <p14:sldId id="289"/>
            <p14:sldId id="316"/>
          </p14:sldIdLst>
        </p14:section>
        <p14:section name="Cloud security review" id="{EA3BF410-4E3E-43F3-99BB-5C1E069E3016}">
          <p14:sldIdLst>
            <p14:sldId id="259"/>
            <p14:sldId id="503"/>
            <p14:sldId id="485"/>
            <p14:sldId id="472"/>
            <p14:sldId id="531"/>
            <p14:sldId id="425"/>
            <p14:sldId id="487"/>
            <p14:sldId id="525"/>
            <p14:sldId id="568"/>
            <p14:sldId id="526"/>
            <p14:sldId id="543"/>
            <p14:sldId id="527"/>
          </p14:sldIdLst>
        </p14:section>
        <p14:section name="Security of analytics workloads" id="{DB3D3F3D-6612-2D42-AAD8-B8273DF168E4}">
          <p14:sldIdLst>
            <p14:sldId id="473"/>
            <p14:sldId id="504"/>
            <p14:sldId id="495"/>
            <p14:sldId id="505"/>
            <p14:sldId id="553"/>
            <p14:sldId id="476"/>
          </p14:sldIdLst>
        </p14:section>
        <p14:section name="ML security" id="{0E7AA86E-A5E2-6B47-B4F2-9B65EF0EA3C9}">
          <p14:sldIdLst>
            <p14:sldId id="477"/>
            <p14:sldId id="510"/>
            <p14:sldId id="506"/>
            <p14:sldId id="517"/>
            <p14:sldId id="518"/>
            <p14:sldId id="519"/>
            <p14:sldId id="520"/>
            <p14:sldId id="521"/>
            <p14:sldId id="480"/>
          </p14:sldIdLst>
        </p14:section>
        <p14:section name="Scaling: An overview" id="{044E9EB4-3704-DE45-B6F2-62CA582A7CA6}">
          <p14:sldIdLst>
            <p14:sldId id="481"/>
            <p14:sldId id="550"/>
            <p14:sldId id="555"/>
            <p14:sldId id="556"/>
            <p14:sldId id="569"/>
            <p14:sldId id="570"/>
            <p14:sldId id="484"/>
          </p14:sldIdLst>
        </p14:section>
        <p14:section name="Creating a scalable infrastructure" id="{66CC9187-BA53-354E-9E73-A1B234E711FB}">
          <p14:sldIdLst>
            <p14:sldId id="532"/>
            <p14:sldId id="539"/>
            <p14:sldId id="540"/>
            <p14:sldId id="565"/>
            <p14:sldId id="536"/>
            <p14:sldId id="542"/>
            <p14:sldId id="560"/>
            <p14:sldId id="562"/>
            <p14:sldId id="563"/>
            <p14:sldId id="561"/>
            <p14:sldId id="541"/>
            <p14:sldId id="533"/>
          </p14:sldIdLst>
        </p14:section>
        <p14:section name="Creating scalable components" id="{11472794-472A-D043-9990-CB5956EE3707}">
          <p14:sldIdLst>
            <p14:sldId id="534"/>
            <p14:sldId id="567"/>
            <p14:sldId id="546"/>
            <p14:sldId id="547"/>
          </p14:sldIdLst>
        </p14:section>
        <p14:section name="Module wrap-up" id="{F88AC3D2-1F3F-4D5B-8564-3F5E8F1CBEE4}">
          <p14:sldIdLst>
            <p14:sldId id="293"/>
            <p14:sldId id="294"/>
            <p14:sldId id="299"/>
            <p14:sldId id="571"/>
            <p14:sldId id="573"/>
            <p14:sldId id="574"/>
            <p14:sldId id="315"/>
          </p14:sldIdLst>
        </p14:section>
        <p14:section name="source graphics" id="{7D92C1F0-1616-4A60-AAE5-59EC5C119A41}">
          <p14:sldIdLst>
            <p14:sldId id="591"/>
            <p14:sldId id="575"/>
            <p14:sldId id="576"/>
            <p14:sldId id="577"/>
            <p14:sldId id="578"/>
            <p14:sldId id="579"/>
            <p14:sldId id="580"/>
            <p14:sldId id="581"/>
            <p14:sldId id="582"/>
            <p14:sldId id="583"/>
            <p14:sldId id="584"/>
            <p14:sldId id="585"/>
            <p14:sldId id="586"/>
            <p14:sldId id="587"/>
            <p14:sldId id="588"/>
            <p14:sldId id="589"/>
            <p14:sldId id="590"/>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tading, Katrina" initials="SK" lastIdx="93" clrIdx="0">
    <p:extLst>
      <p:ext uri="{19B8F6BF-5375-455C-9EA6-DF929625EA0E}">
        <p15:presenceInfo xmlns:p15="http://schemas.microsoft.com/office/powerpoint/2012/main" userId="S-1-5-21-1407069837-2091007605-538272213-31813507" providerId="AD"/>
      </p:ext>
    </p:extLst>
  </p:cmAuthor>
  <p:cmAuthor id="2" name="Author" initials="A" lastIdx="25" clrIdx="1"/>
  <p:cmAuthor id="3" name="Raymond, Patty" initials="RP" lastIdx="3" clrIdx="2">
    <p:extLst>
      <p:ext uri="{19B8F6BF-5375-455C-9EA6-DF929625EA0E}">
        <p15:presenceInfo xmlns:p15="http://schemas.microsoft.com/office/powerpoint/2012/main" userId="S-1-5-21-1407069837-2091007605-538272213-29355854" providerId="AD"/>
      </p:ext>
    </p:extLst>
  </p:cmAuthor>
  <p:cmAuthor id="4" name="Erik Kruger" initials="EAK" lastIdx="14" clrIdx="3">
    <p:extLst>
      <p:ext uri="{19B8F6BF-5375-455C-9EA6-DF929625EA0E}">
        <p15:presenceInfo xmlns:p15="http://schemas.microsoft.com/office/powerpoint/2012/main" userId="Erik Kruger" providerId="None"/>
      </p:ext>
    </p:extLst>
  </p:cmAuthor>
  <p:cmAuthor id="5" name="Kearns, Dave" initials="KD" lastIdx="11" clrIdx="4">
    <p:extLst>
      <p:ext uri="{19B8F6BF-5375-455C-9EA6-DF929625EA0E}">
        <p15:presenceInfo xmlns:p15="http://schemas.microsoft.com/office/powerpoint/2012/main" userId="S-1-5-21-1407069837-2091007605-538272213-42583738" providerId="AD"/>
      </p:ext>
    </p:extLst>
  </p:cmAuthor>
  <p:cmAuthor id="6" name="Daswani, Monisha" initials="DM" lastIdx="13" clrIdx="5">
    <p:extLst>
      <p:ext uri="{19B8F6BF-5375-455C-9EA6-DF929625EA0E}">
        <p15:presenceInfo xmlns:p15="http://schemas.microsoft.com/office/powerpoint/2012/main" userId="S-1-5-21-1407069837-2091007605-538272213-4175819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748CB"/>
    <a:srgbClr val="C9208A"/>
    <a:srgbClr val="00464F"/>
    <a:srgbClr val="18AB4B"/>
    <a:srgbClr val="008296"/>
    <a:srgbClr val="FF6633"/>
    <a:srgbClr val="36C2B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473" autoAdjust="0"/>
    <p:restoredTop sz="70751" autoAdjust="0"/>
  </p:normalViewPr>
  <p:slideViewPr>
    <p:cSldViewPr snapToGrid="0">
      <p:cViewPr varScale="1">
        <p:scale>
          <a:sx n="134" d="100"/>
          <a:sy n="134" d="100"/>
        </p:scale>
        <p:origin x="1440" y="120"/>
      </p:cViewPr>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2796"/>
    </p:cViewPr>
  </p:sorterViewPr>
  <p:notesViewPr>
    <p:cSldViewPr snapToGrid="0">
      <p:cViewPr varScale="1">
        <p:scale>
          <a:sx n="47" d="100"/>
          <a:sy n="47" d="100"/>
        </p:scale>
        <p:origin x="2648" y="24"/>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presProps" Target="pres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notesMaster" Target="notesMasters/notesMaster1.xml"/><Relationship Id="rId85"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handoutMaster" Target="handoutMasters/handoutMaster1.xml"/><Relationship Id="rId86"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tags" Target="tags/tag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9BBA5F5-2CAA-4737-A018-8C3773C73289}"/>
              </a:ext>
            </a:extLst>
          </p:cNvPr>
          <p:cNvSpPr>
            <a:spLocks noGrp="1"/>
          </p:cNvSpPr>
          <p:nvPr>
            <p:ph type="hdr" sz="quarter"/>
          </p:nvPr>
        </p:nvSpPr>
        <p:spPr>
          <a:xfrm>
            <a:off x="0" y="0"/>
            <a:ext cx="3170238" cy="48101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29E051A6-B405-4028-AC73-62DA0683F5F4}"/>
              </a:ext>
            </a:extLst>
          </p:cNvPr>
          <p:cNvSpPr>
            <a:spLocks noGrp="1"/>
          </p:cNvSpPr>
          <p:nvPr>
            <p:ph type="dt" sz="quarter" idx="1"/>
          </p:nvPr>
        </p:nvSpPr>
        <p:spPr>
          <a:xfrm>
            <a:off x="4143375" y="0"/>
            <a:ext cx="3170238" cy="481013"/>
          </a:xfrm>
          <a:prstGeom prst="rect">
            <a:avLst/>
          </a:prstGeom>
        </p:spPr>
        <p:txBody>
          <a:bodyPr vert="horz" lIns="91440" tIns="45720" rIns="91440" bIns="45720" rtlCol="0"/>
          <a:lstStyle>
            <a:lvl1pPr algn="r">
              <a:defRPr sz="1200"/>
            </a:lvl1pPr>
          </a:lstStyle>
          <a:p>
            <a:fld id="{3A733016-4B63-4724-8F19-AA7EB9896AE7}" type="datetimeFigureOut">
              <a:rPr lang="en-US" smtClean="0"/>
              <a:t>10/11/2023</a:t>
            </a:fld>
            <a:endParaRPr lang="en-US"/>
          </a:p>
        </p:txBody>
      </p:sp>
      <p:sp>
        <p:nvSpPr>
          <p:cNvPr id="4" name="Footer Placeholder 3">
            <a:extLst>
              <a:ext uri="{FF2B5EF4-FFF2-40B4-BE49-F238E27FC236}">
                <a16:creationId xmlns:a16="http://schemas.microsoft.com/office/drawing/2014/main" id="{684CD886-636A-4723-9ACE-79E37E121D1D}"/>
              </a:ext>
            </a:extLst>
          </p:cNvPr>
          <p:cNvSpPr>
            <a:spLocks noGrp="1"/>
          </p:cNvSpPr>
          <p:nvPr>
            <p:ph type="ftr" sz="quarter" idx="2"/>
          </p:nvPr>
        </p:nvSpPr>
        <p:spPr>
          <a:xfrm>
            <a:off x="0" y="9120188"/>
            <a:ext cx="3170238" cy="481012"/>
          </a:xfrm>
          <a:prstGeom prst="rect">
            <a:avLst/>
          </a:prstGeom>
        </p:spPr>
        <p:txBody>
          <a:bodyPr vert="horz" lIns="91440" tIns="45720" rIns="91440" bIns="45720" rtlCol="0" anchor="b"/>
          <a:lstStyle>
            <a:lvl1pPr algn="l">
              <a:defRPr sz="1200"/>
            </a:lvl1pPr>
          </a:lstStyle>
          <a:p>
            <a:endParaRPr lang="en-US"/>
          </a:p>
        </p:txBody>
      </p:sp>
    </p:spTree>
    <p:extLst>
      <p:ext uri="{BB962C8B-B14F-4D97-AF65-F5344CB8AC3E}">
        <p14:creationId xmlns:p14="http://schemas.microsoft.com/office/powerpoint/2010/main" val="308431392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777875" y="1200150"/>
            <a:ext cx="5759450" cy="3240088"/>
          </a:xfrm>
          <a:prstGeom prst="rect">
            <a:avLst/>
          </a:prstGeom>
          <a:noFill/>
          <a:ln w="12700">
            <a:solidFill>
              <a:prstClr val="black"/>
            </a:solidFill>
          </a:ln>
        </p:spPr>
        <p:txBody>
          <a:bodyPr vert="horz" lIns="86749" tIns="43375" rIns="86749" bIns="43375" rtlCol="0" anchor="ctr"/>
          <a:lstStyle/>
          <a:p>
            <a:endParaRPr lang="en-US"/>
          </a:p>
        </p:txBody>
      </p:sp>
      <p:sp>
        <p:nvSpPr>
          <p:cNvPr id="5" name="Notes Placeholder 4"/>
          <p:cNvSpPr>
            <a:spLocks noGrp="1"/>
          </p:cNvSpPr>
          <p:nvPr>
            <p:ph type="body" sz="quarter" idx="3"/>
          </p:nvPr>
        </p:nvSpPr>
        <p:spPr>
          <a:xfrm>
            <a:off x="732118" y="4620275"/>
            <a:ext cx="5850965" cy="3780775"/>
          </a:xfrm>
          <a:prstGeom prst="rect">
            <a:avLst/>
          </a:prstGeom>
        </p:spPr>
        <p:txBody>
          <a:bodyPr vert="horz" lIns="86749" tIns="43375" rIns="86749" bIns="43375"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227213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8" Type="http://schemas.openxmlformats.org/officeDocument/2006/relationships/hyperlink" Target="https://docs.aws.amazon.com/wellarchitected/latest/machine-learning-lens/mlsec-05.html" TargetMode="External"/><Relationship Id="rId3" Type="http://schemas.openxmlformats.org/officeDocument/2006/relationships/hyperlink" Target="https://docs.aws.amazon.com/wellarchitected/latest/analytics-lens/design-principle-4.html" TargetMode="External"/><Relationship Id="rId7" Type="http://schemas.openxmlformats.org/officeDocument/2006/relationships/hyperlink" Target="https://docs.aws.amazon.com/wellarchitected/latest/machine-learning-lens/mlsec-04.html" TargetMode="External"/><Relationship Id="rId2" Type="http://schemas.openxmlformats.org/officeDocument/2006/relationships/slide" Target="../slides/slide1.xml"/><Relationship Id="rId1" Type="http://schemas.openxmlformats.org/officeDocument/2006/relationships/notesMaster" Target="../notesMasters/notesMaster1.xml"/><Relationship Id="rId6" Type="http://schemas.openxmlformats.org/officeDocument/2006/relationships/hyperlink" Target="https://docs.aws.amazon.com/wellarchitected/latest/machine-learning-lens/mlsec-03.html" TargetMode="External"/><Relationship Id="rId5" Type="http://schemas.openxmlformats.org/officeDocument/2006/relationships/hyperlink" Target="https://docs.aws.amazon.com/wellarchitected/latest/analytics-lens/design-principle-6.html" TargetMode="External"/><Relationship Id="rId4" Type="http://schemas.openxmlformats.org/officeDocument/2006/relationships/hyperlink" Target="https://docs.aws.amazon.com/wellarchitected/latest/analytics-lens/design-principle-5.html" TargetMode="External"/><Relationship Id="rId9" Type="http://schemas.openxmlformats.org/officeDocument/2006/relationships/hyperlink" Target="https://docs.aws.amazon.com/wellarchitected/latest/machine-learning-lens/mlsec-06.html" TargetMode="Externa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a:extLst>
              <a:ext uri="{FF2B5EF4-FFF2-40B4-BE49-F238E27FC236}">
                <a16:creationId xmlns:a16="http://schemas.microsoft.com/office/drawing/2014/main" id="{B0CBD821-A3C5-437E-BD44-4DEC4C256E9B}"/>
              </a:ext>
            </a:extLst>
          </p:cNvPr>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This module reinforces at a high level the security and resiliency best practices that are captured in the Well-Architected Framework, and highlights considerations for working with a data pipeline and an analytics or AI/ML workload. This module introduces the key AWS services and service features that provide security and scalability including IAM and CloudFormation. It focuses on course objectives 4.Identify the risks and approaches for securing and governing data at each step and each transition of the data pipeline and 5. Identify scaling considerations and best practices for building pipelines that handle large-scale datasets</a:t>
            </a:r>
          </a:p>
          <a:p>
            <a:r>
              <a:rPr lang="en-US" dirty="0"/>
              <a:t>~ Key references include the WAF lens papers and especially the security sections https://</a:t>
            </a:r>
            <a:r>
              <a:rPr lang="en-US" dirty="0" err="1"/>
              <a:t>docs.aws.amazon.com</a:t>
            </a:r>
            <a:r>
              <a:rPr lang="en-US" dirty="0"/>
              <a:t>/</a:t>
            </a:r>
            <a:r>
              <a:rPr lang="en-US" dirty="0" err="1"/>
              <a:t>wellarchitected</a:t>
            </a:r>
            <a:r>
              <a:rPr lang="en-US" dirty="0"/>
              <a:t>/latest/analytics-lens/</a:t>
            </a:r>
            <a:r>
              <a:rPr lang="en-US" dirty="0" err="1"/>
              <a:t>security.html</a:t>
            </a:r>
            <a:r>
              <a:rPr lang="en-US" dirty="0"/>
              <a:t> and the ML WAF paper - https://</a:t>
            </a:r>
            <a:r>
              <a:rPr lang="en-US" dirty="0" err="1"/>
              <a:t>docs.aws.amazon.com</a:t>
            </a:r>
            <a:r>
              <a:rPr lang="en-US" dirty="0"/>
              <a:t>/</a:t>
            </a:r>
            <a:r>
              <a:rPr lang="en-US" dirty="0" err="1"/>
              <a:t>wellarchitected</a:t>
            </a:r>
            <a:r>
              <a:rPr lang="en-US" dirty="0"/>
              <a:t>/latest/machine-learning-lens/security-pillar-best-practices-2.html </a:t>
            </a:r>
          </a:p>
          <a:p>
            <a:r>
              <a:rPr lang="en-US" dirty="0"/>
              <a:t>~ </a:t>
            </a:r>
            <a:r>
              <a:rPr lang="en-US" dirty="0">
                <a:hlinkClick r:id="rId3"/>
              </a:rPr>
              <a:t>4 - Classify and protect data</a:t>
            </a:r>
            <a:endParaRPr lang="en-US" dirty="0"/>
          </a:p>
          <a:p>
            <a:r>
              <a:rPr lang="en-US" dirty="0">
                <a:hlinkClick r:id="rId4"/>
              </a:rPr>
              <a:t>~ 5 - Control the data access</a:t>
            </a:r>
            <a:endParaRPr lang="en-US" dirty="0"/>
          </a:p>
          <a:p>
            <a:r>
              <a:rPr lang="en-US" dirty="0">
                <a:hlinkClick r:id="rId5"/>
              </a:rPr>
              <a:t>~ 6 – Control the access to workload infrastructure</a:t>
            </a:r>
            <a:endParaRPr lang="en-US" dirty="0"/>
          </a:p>
          <a:p>
            <a:r>
              <a:rPr lang="en-US" dirty="0">
                <a:hlinkClick r:id="rId6"/>
              </a:rPr>
              <a:t>~ MLSEC-03: Secure data and modeling environment</a:t>
            </a:r>
            <a:endParaRPr lang="en-US" dirty="0"/>
          </a:p>
          <a:p>
            <a:r>
              <a:rPr lang="en-US" dirty="0">
                <a:hlinkClick r:id="rId7"/>
              </a:rPr>
              <a:t>~ MLSEC-04: Protect sensitive data privacy</a:t>
            </a:r>
            <a:endParaRPr lang="en-US" dirty="0"/>
          </a:p>
          <a:p>
            <a:r>
              <a:rPr lang="en-US" dirty="0">
                <a:hlinkClick r:id="rId8"/>
              </a:rPr>
              <a:t>~ MLSEC-05: Enforce data lineage</a:t>
            </a:r>
            <a:endParaRPr lang="en-US" dirty="0"/>
          </a:p>
          <a:p>
            <a:r>
              <a:rPr lang="en-US" dirty="0">
                <a:hlinkClick r:id="rId9"/>
              </a:rPr>
              <a:t>~ MLSEC-06: Keep only relevant data</a:t>
            </a:r>
            <a:endParaRPr lang="en-US" dirty="0"/>
          </a:p>
          <a:p>
            <a:r>
              <a:rPr lang="en-US" b="1" dirty="0"/>
              <a:t>|Slide number </a:t>
            </a:r>
            <a:fld id="{553D6894-8726-415B-9FD1-9AEC571F76BC}" type="slidenum">
              <a:rPr lang="en-US" b="1" smtClean="0"/>
              <a:pPr/>
              <a:t>1</a:t>
            </a:fld>
            <a:endParaRPr lang="en-US" b="1" dirty="0"/>
          </a:p>
          <a:p>
            <a:r>
              <a:rPr lang="en-US" b="1" dirty="0"/>
              <a:t>|Instructor notes</a:t>
            </a:r>
          </a:p>
          <a:p>
            <a:r>
              <a:rPr lang="en-US" dirty="0"/>
              <a:t>|</a:t>
            </a:r>
          </a:p>
          <a:p>
            <a:r>
              <a:rPr lang="en-US" b="1" dirty="0"/>
              <a:t>|Student notes</a:t>
            </a:r>
          </a:p>
          <a:p>
            <a:r>
              <a:rPr lang="en-US" dirty="0"/>
              <a:t>Welcome to the Securing and Scaling the Data Pipeline module.</a:t>
            </a:r>
          </a:p>
        </p:txBody>
      </p:sp>
    </p:spTree>
    <p:extLst>
      <p:ext uri="{BB962C8B-B14F-4D97-AF65-F5344CB8AC3E}">
        <p14:creationId xmlns:p14="http://schemas.microsoft.com/office/powerpoint/2010/main" val="15424187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a:extLst>
              <a:ext uri="{FF2B5EF4-FFF2-40B4-BE49-F238E27FC236}">
                <a16:creationId xmlns:a16="http://schemas.microsoft.com/office/drawing/2014/main" id="{E2D90D3D-3958-4974-8113-69F5523189DF}"/>
              </a:ext>
            </a:extLst>
          </p:cNvPr>
          <p:cNvSpPr>
            <a:spLocks noGrp="1" noRot="1" noChangeAspect="1"/>
          </p:cNvSpPr>
          <p:nvPr>
            <p:ph type="sldImg"/>
          </p:nvPr>
        </p:nvSpPr>
        <p:spPr/>
      </p:sp>
      <p:sp>
        <p:nvSpPr>
          <p:cNvPr id="3" name="Notes Placeholder 2"/>
          <p:cNvSpPr>
            <a:spLocks noGrp="1"/>
          </p:cNvSpPr>
          <p:nvPr>
            <p:ph type="body" idx="1"/>
          </p:nvPr>
        </p:nvSpPr>
        <p:spPr/>
        <p:txBody>
          <a:bodyPr/>
          <a:lstStyle/>
          <a:p>
            <a:r>
              <a:rPr lang="en-US" b="1"/>
              <a:t>|Slide number </a:t>
            </a:r>
            <a:fld id="{553D6894-8726-415B-9FD1-9AEC571F76BC}" type="slidenum">
              <a:rPr lang="en-US" b="1" smtClean="0"/>
              <a:pPr/>
              <a:t>10</a:t>
            </a:fld>
            <a:r>
              <a:rPr lang="en-US" b="1"/>
              <a:t> </a:t>
            </a:r>
          </a:p>
          <a:p>
            <a:r>
              <a:rPr lang="en-US" b="1"/>
              <a:t>|Instructor notes</a:t>
            </a:r>
          </a:p>
          <a:p>
            <a:r>
              <a:rPr lang="en-US"/>
              <a:t>|</a:t>
            </a:r>
          </a:p>
          <a:p>
            <a:r>
              <a:rPr lang="en-US" b="1"/>
              <a:t>|Student notes</a:t>
            </a:r>
          </a:p>
          <a:p>
            <a:r>
              <a:rPr lang="en-US"/>
              <a:t>IAM is a web service that helps you to securely control access to AWS resources. Use IAM to control who is </a:t>
            </a:r>
            <a:r>
              <a:rPr lang="en-US" i="1"/>
              <a:t>authenticated</a:t>
            </a:r>
            <a:r>
              <a:rPr lang="en-US"/>
              <a:t> (signed in) and </a:t>
            </a:r>
            <a:r>
              <a:rPr lang="en-US" i="1"/>
              <a:t>authorized</a:t>
            </a:r>
            <a:r>
              <a:rPr lang="en-US"/>
              <a:t> (has permissions) to use resources.</a:t>
            </a:r>
          </a:p>
          <a:p>
            <a:r>
              <a:rPr lang="en-US"/>
              <a:t> </a:t>
            </a:r>
          </a:p>
          <a:p>
            <a:r>
              <a:rPr lang="en-US"/>
              <a:t>IAM is integrated into most AWS services, and you can implement IAM to effectively control access to the services that make up your data analytics or ML pipeline. You can define access controls from one place in the AWS Management Console, and they will take effect throughout your AWS environment.</a:t>
            </a:r>
          </a:p>
          <a:p>
            <a:r>
              <a:rPr lang="en-US"/>
              <a:t> </a:t>
            </a:r>
          </a:p>
          <a:p>
            <a:r>
              <a:rPr lang="en-US"/>
              <a:t>You can use IAM to grant granular access to users, groups, and applications to the console and to AWS service APIs by using existing identity systems. AWS supports federation from corporate systems such as Microsoft Active Directory and standards-based identity providers. For example, you can use IAM policies to control access to each of the services that make up your ML pipeline, enforcing least privilege access to secure your pipeline from beginning to end.</a:t>
            </a:r>
          </a:p>
          <a:p>
            <a:endParaRPr lang="en-US"/>
          </a:p>
          <a:p>
            <a:r>
              <a:rPr lang="en-US"/>
              <a:t>IAM also supports </a:t>
            </a:r>
            <a:r>
              <a:rPr lang="en-US" i="1"/>
              <a:t>multi-factor authentication </a:t>
            </a:r>
            <a:r>
              <a:rPr lang="en-US"/>
              <a:t>(MFA). If MFA is activated and an IAM user attempts to log in, then the user is prompted for an authentication code. The authentication code is delivered to a specially configured AWS MFA hardware device or to a software-based device, such as Google's Authenticator application.</a:t>
            </a:r>
          </a:p>
          <a:p>
            <a:endParaRPr lang="en-US"/>
          </a:p>
          <a:p>
            <a:r>
              <a:rPr lang="en-US"/>
              <a:t>When used in conjunction with AWS CloudTrail, IAM can also support information assurance by providing log records that include the identity information of users that request resources in your account.</a:t>
            </a:r>
          </a:p>
        </p:txBody>
      </p:sp>
    </p:spTree>
    <p:extLst>
      <p:ext uri="{BB962C8B-B14F-4D97-AF65-F5344CB8AC3E}">
        <p14:creationId xmlns:p14="http://schemas.microsoft.com/office/powerpoint/2010/main" val="32305835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solidFill>
                  <a:srgbClr val="000000"/>
                </a:solidFill>
                <a:latin typeface="Calibri" panose="020F0502020204030204" pitchFamily="34" charset="0"/>
              </a:rPr>
              <a:t>|Slide number </a:t>
            </a:r>
            <a:fld id="{553D6894-8726-415B-9FD1-9AEC571F76BC}" type="slidenum">
              <a:rPr lang="en-US" b="1" smtClean="0">
                <a:solidFill>
                  <a:srgbClr val="000000"/>
                </a:solidFill>
                <a:latin typeface="Calibri" panose="020F0502020204030204" pitchFamily="34" charset="0"/>
              </a:rPr>
              <a:pPr/>
              <a:t>11</a:t>
            </a:fld>
            <a:r>
              <a:rPr lang="en-US" b="1">
                <a:solidFill>
                  <a:srgbClr val="000000"/>
                </a:solidFill>
                <a:latin typeface="Calibri" panose="020F0502020204030204" pitchFamily="34" charset="0"/>
              </a:rPr>
              <a:t> </a:t>
            </a:r>
          </a:p>
          <a:p>
            <a:r>
              <a:rPr lang="en-US" b="1">
                <a:solidFill>
                  <a:srgbClr val="000000"/>
                </a:solidFill>
                <a:latin typeface="Calibri" panose="020F0502020204030204" pitchFamily="34" charset="0"/>
              </a:rPr>
              <a:t>|Instructor notes</a:t>
            </a:r>
          </a:p>
          <a:p>
            <a:r>
              <a:rPr lang="en-US" b="0">
                <a:solidFill>
                  <a:srgbClr val="000000"/>
                </a:solidFill>
                <a:latin typeface="Calibri" panose="020F0502020204030204" pitchFamily="34" charset="0"/>
              </a:rPr>
              <a:t>|Discuss with students how data at rest and data in transit are protected in AWS. The topic of encryption on this slide leads into the next slide, which discusses the AWS Key Management Service (AWS KMS).</a:t>
            </a:r>
          </a:p>
          <a:p>
            <a:r>
              <a:rPr lang="en-US" b="0">
                <a:solidFill>
                  <a:srgbClr val="000000"/>
                </a:solidFill>
                <a:latin typeface="Calibri" panose="020F0502020204030204" pitchFamily="34" charset="0"/>
              </a:rPr>
              <a:t>|</a:t>
            </a:r>
            <a:endParaRPr lang="en-US" b="1">
              <a:solidFill>
                <a:srgbClr val="000000"/>
              </a:solidFill>
              <a:latin typeface="Calibri" panose="020F0502020204030204" pitchFamily="34" charset="0"/>
            </a:endParaRPr>
          </a:p>
          <a:p>
            <a:r>
              <a:rPr lang="en-US" b="1">
                <a:solidFill>
                  <a:srgbClr val="000000"/>
                </a:solidFill>
                <a:latin typeface="Calibri" panose="020F0502020204030204" pitchFamily="34" charset="0"/>
              </a:rPr>
              <a:t>|Student notes</a:t>
            </a:r>
            <a:endParaRPr lang="en-US">
              <a:solidFill>
                <a:srgbClr val="000000"/>
              </a:solidFill>
              <a:latin typeface="Calibri" panose="020F0502020204030204" pitchFamily="34" charset="0"/>
            </a:endParaRPr>
          </a:p>
          <a:p>
            <a:r>
              <a:rPr lang="en-US">
                <a:solidFill>
                  <a:srgbClr val="000000"/>
                </a:solidFill>
                <a:latin typeface="Calibri" panose="020F0502020204030204" pitchFamily="34" charset="0"/>
              </a:rPr>
              <a:t>The term </a:t>
            </a:r>
            <a:r>
              <a:rPr lang="en-US" i="1">
                <a:solidFill>
                  <a:srgbClr val="000000"/>
                </a:solidFill>
                <a:latin typeface="Calibri" panose="020F0502020204030204" pitchFamily="34" charset="0"/>
              </a:rPr>
              <a:t>data at rest</a:t>
            </a:r>
            <a:r>
              <a:rPr lang="en-US" i="0">
                <a:solidFill>
                  <a:srgbClr val="000000"/>
                </a:solidFill>
                <a:latin typeface="Calibri" panose="020F0502020204030204" pitchFamily="34" charset="0"/>
              </a:rPr>
              <a:t> describes any data that you persist in nonvolatile storage for any duration in your workload. The term typically refers to data that is currently being stored and not accessed. </a:t>
            </a:r>
            <a:r>
              <a:rPr lang="en-US" i="1">
                <a:solidFill>
                  <a:srgbClr val="000000"/>
                </a:solidFill>
                <a:latin typeface="Calibri" panose="020F0502020204030204" pitchFamily="34" charset="0"/>
              </a:rPr>
              <a:t>Data in transit </a:t>
            </a:r>
            <a:r>
              <a:rPr lang="en-US" i="0">
                <a:solidFill>
                  <a:srgbClr val="000000"/>
                </a:solidFill>
                <a:latin typeface="Calibri" panose="020F0502020204030204" pitchFamily="34" charset="0"/>
              </a:rPr>
              <a:t>describes data that is being sent from one system or service to another—for example, a file in an Amazon Simple Storage Service (Amazon S3) bucket that is being accessed by an EC2 instance. Protect both forms of data in accordance with their assigned sensitivity levels by using protective mechanisms such as encryption and access control. Use protective measures that are commensurate with the compliance requirements that your organization must adhere to, which will generally be determined by factors such as location and industry.</a:t>
            </a:r>
          </a:p>
          <a:p>
            <a:endParaRPr lang="en-US" i="0">
              <a:solidFill>
                <a:srgbClr val="000000"/>
              </a:solidFill>
              <a:latin typeface="Calibri" panose="020F0502020204030204" pitchFamily="34" charset="0"/>
            </a:endParaRPr>
          </a:p>
          <a:p>
            <a:r>
              <a:rPr lang="en-US" i="0">
                <a:solidFill>
                  <a:srgbClr val="000000"/>
                </a:solidFill>
                <a:latin typeface="Calibri" panose="020F0502020204030204" pitchFamily="34" charset="0"/>
              </a:rPr>
              <a:t>Protecting data at rest relies on encryption and tokenization. You can enforce encryption of data at rest in AWS by setting default encryption in services such as Amazon S3 and Amazon EC2. Access measures are also useful to protect data at rest and enable you to implement least privilege access.</a:t>
            </a:r>
          </a:p>
          <a:p>
            <a:endParaRPr lang="en-US" i="0">
              <a:solidFill>
                <a:srgbClr val="000000"/>
              </a:solidFill>
              <a:latin typeface="Calibri" panose="020F0502020204030204" pitchFamily="34" charset="0"/>
            </a:endParaRPr>
          </a:p>
          <a:p>
            <a:r>
              <a:rPr lang="en-US" i="0">
                <a:solidFill>
                  <a:srgbClr val="000000"/>
                </a:solidFill>
                <a:latin typeface="Calibri" panose="020F0502020204030204" pitchFamily="34" charset="0"/>
              </a:rPr>
              <a:t>To protect data in transit, enforce encryption in transit. AWS services provide HTTPS endpoints that use TLS for communication to provide encryption in transit when communicating with the AWS API. You can further enforce encryption in transit by using security groups at the VPC level to block insecure protocols to ensure that any communications that originate outside of your pipeline are secure.</a:t>
            </a:r>
          </a:p>
        </p:txBody>
      </p:sp>
    </p:spTree>
    <p:extLst>
      <p:ext uri="{BB962C8B-B14F-4D97-AF65-F5344CB8AC3E}">
        <p14:creationId xmlns:p14="http://schemas.microsoft.com/office/powerpoint/2010/main" val="21855932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a:extLst>
              <a:ext uri="{FF2B5EF4-FFF2-40B4-BE49-F238E27FC236}">
                <a16:creationId xmlns:a16="http://schemas.microsoft.com/office/drawing/2014/main" id="{4F392401-A3F4-4FE1-98D4-9DBE9B6DB562}"/>
              </a:ext>
            </a:extLst>
          </p:cNvPr>
          <p:cNvSpPr>
            <a:spLocks noGrp="1" noRot="1" noChangeAspect="1"/>
          </p:cNvSpPr>
          <p:nvPr>
            <p:ph type="sldImg"/>
          </p:nvPr>
        </p:nvSpPr>
        <p:spPr/>
      </p:sp>
      <p:sp>
        <p:nvSpPr>
          <p:cNvPr id="3" name="Notes Placeholder 2"/>
          <p:cNvSpPr>
            <a:spLocks noGrp="1"/>
          </p:cNvSpPr>
          <p:nvPr>
            <p:ph type="body" idx="1"/>
          </p:nvPr>
        </p:nvSpPr>
        <p:spPr/>
        <p:txBody>
          <a:bodyPr/>
          <a:lstStyle/>
          <a:p>
            <a:r>
              <a:rPr lang="en-US" b="1"/>
              <a:t>|Slide number </a:t>
            </a:r>
            <a:fld id="{553D6894-8726-415B-9FD1-9AEC571F76BC}" type="slidenum">
              <a:rPr lang="en-US" b="1" smtClean="0"/>
              <a:pPr/>
              <a:t>12</a:t>
            </a:fld>
            <a:r>
              <a:rPr lang="en-US" b="1"/>
              <a:t> </a:t>
            </a:r>
          </a:p>
          <a:p>
            <a:r>
              <a:rPr lang="en-US" b="1"/>
              <a:t>|Instructor notes</a:t>
            </a:r>
          </a:p>
          <a:p>
            <a:r>
              <a:rPr lang="en-US"/>
              <a:t>|</a:t>
            </a:r>
          </a:p>
          <a:p>
            <a:r>
              <a:rPr lang="en-US" b="1"/>
              <a:t>|Student notes</a:t>
            </a:r>
          </a:p>
          <a:p>
            <a:pPr lvl="0"/>
            <a:r>
              <a:rPr lang="en-US"/>
              <a:t>AWS Key Management Service (AWS KMS) is a managed service that provides the ability to create and control the keys that are used to encrypt your data. You can create data keys with unique aliases and descriptions for better management, automatically rotate your keys on a scheduled basis, and disable or delete keys so that no one can use them. You can also import your own keys instead of using AWS generated keys.</a:t>
            </a:r>
          </a:p>
          <a:p>
            <a:pPr lvl="0"/>
            <a:endParaRPr lang="en-US"/>
          </a:p>
          <a:p>
            <a:pPr lvl="0"/>
            <a:r>
              <a:rPr lang="en-US"/>
              <a:t>The service uses FIPS 140-2 validated hardware security modules (HSMs) to protect keys. AWS KMS is integrated with other AWS services to help you protect the data that you store with these services. Integrated AWS services use envelope encryption to help protect your encryption keys. </a:t>
            </a:r>
          </a:p>
          <a:p>
            <a:pPr lvl="0"/>
            <a:endParaRPr lang="en-US"/>
          </a:p>
          <a:p>
            <a:r>
              <a:rPr lang="en-US"/>
              <a:t>With AWS KMS, you can centrally manage and securely store your keys. You can use the keys within your applications and supported AWS Cloud services to protect your data, but the keys never leave AWS KMS. This reduces the risk of your data key being compromised. You submit data to AWS KMS to be encrypted or decrypted under keys that you control.</a:t>
            </a:r>
          </a:p>
          <a:p>
            <a:endParaRPr lang="en-US"/>
          </a:p>
          <a:p>
            <a:r>
              <a:rPr lang="en-US"/>
              <a:t>You can set usage policies on these keys to determine which users can use them. All requests to use these keys are logged in CloudTrail so that you can understand who used which key and when. CloudTrail logs all AWS KMS operations, including read-only operations, operations that manage AWS KMS keys, and cryptographic operations.</a:t>
            </a:r>
          </a:p>
        </p:txBody>
      </p:sp>
    </p:spTree>
    <p:extLst>
      <p:ext uri="{BB962C8B-B14F-4D97-AF65-F5344CB8AC3E}">
        <p14:creationId xmlns:p14="http://schemas.microsoft.com/office/powerpoint/2010/main" val="32005854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a:extLst>
              <a:ext uri="{FF2B5EF4-FFF2-40B4-BE49-F238E27FC236}">
                <a16:creationId xmlns:a16="http://schemas.microsoft.com/office/drawing/2014/main" id="{AD0BAA27-8B89-4120-8F96-B6033B6B682E}"/>
              </a:ext>
            </a:extLst>
          </p:cNvPr>
          <p:cNvSpPr>
            <a:spLocks noGrp="1" noRot="1" noChangeAspect="1"/>
          </p:cNvSpPr>
          <p:nvPr>
            <p:ph type="sldImg"/>
          </p:nvPr>
        </p:nvSpPr>
        <p:spPr/>
      </p:sp>
      <p:sp>
        <p:nvSpPr>
          <p:cNvPr id="3" name="Notes Placeholder 2"/>
          <p:cNvSpPr>
            <a:spLocks noGrp="1"/>
          </p:cNvSpPr>
          <p:nvPr>
            <p:ph type="body" idx="1"/>
          </p:nvPr>
        </p:nvSpPr>
        <p:spPr/>
        <p:txBody>
          <a:bodyPr/>
          <a:lstStyle/>
          <a:p>
            <a:r>
              <a:rPr lang="en-US" b="1"/>
              <a:t>|Slide number </a:t>
            </a:r>
            <a:fld id="{553D6894-8726-415B-9FD1-9AEC571F76BC}" type="slidenum">
              <a:rPr lang="en-US" b="1" smtClean="0"/>
              <a:pPr/>
              <a:t>13</a:t>
            </a:fld>
            <a:r>
              <a:rPr lang="en-US" b="1"/>
              <a:t> </a:t>
            </a:r>
          </a:p>
          <a:p>
            <a:r>
              <a:rPr lang="en-US" b="1"/>
              <a:t>|Instructor notes</a:t>
            </a:r>
          </a:p>
          <a:p>
            <a:r>
              <a:rPr lang="en-US"/>
              <a:t>|This slide discusses the basics of logging and monitoring. Slides 14 (AWS CloudTrail) and 15 (Amazon CloudWatch) will go into further detail about two key monitoring services that will be discussed throughout the module.</a:t>
            </a:r>
          </a:p>
          <a:p>
            <a:r>
              <a:rPr lang="en-US"/>
              <a:t>|</a:t>
            </a:r>
          </a:p>
          <a:p>
            <a:r>
              <a:rPr lang="en-US" b="1"/>
              <a:t>|Student notes</a:t>
            </a:r>
          </a:p>
          <a:p>
            <a:r>
              <a:rPr lang="en-US" i="1"/>
              <a:t>Logging</a:t>
            </a:r>
            <a:r>
              <a:rPr lang="en-US"/>
              <a:t> is the collection and recording of activity and event data. A service itself can provide logging capabilities, as with Amazon Virtual Private Cloud (Amazon VPC) Flow Logs and Amazon S3 server access logs. Or a secondary service, such as CloudTrail, might provide logging. The type of information logged will vary based on the service that conducts the logging, but some common elements are logged, such as the date and time of an event, the originating location of request, and the identity of resources accessed.</a:t>
            </a:r>
          </a:p>
          <a:p>
            <a:endParaRPr lang="en-US"/>
          </a:p>
          <a:p>
            <a:r>
              <a:rPr lang="en-US" i="1"/>
              <a:t>Monitoring</a:t>
            </a:r>
            <a:r>
              <a:rPr lang="en-US"/>
              <a:t> is the practice of continuously verifying the security and performance of your resources and data. AWS provides several services that you can use to monitor who accesses your resources as well as monitor the resources themselves. Amazon CloudWatch is one such service that you can use to monitor your AWS resources. CloudWatch collects monitoring and operational data to provide you with a unified view of your resources, both in the cloud and on premises.</a:t>
            </a:r>
          </a:p>
        </p:txBody>
      </p:sp>
    </p:spTree>
    <p:extLst>
      <p:ext uri="{BB962C8B-B14F-4D97-AF65-F5344CB8AC3E}">
        <p14:creationId xmlns:p14="http://schemas.microsoft.com/office/powerpoint/2010/main" val="14177050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a:extLst>
              <a:ext uri="{FF2B5EF4-FFF2-40B4-BE49-F238E27FC236}">
                <a16:creationId xmlns:a16="http://schemas.microsoft.com/office/drawing/2014/main" id="{88CBB2C7-0491-4B2C-A710-51B8058C6D51}"/>
              </a:ext>
            </a:extLst>
          </p:cNvPr>
          <p:cNvSpPr>
            <a:spLocks noGrp="1" noRot="1" noChangeAspect="1"/>
          </p:cNvSpPr>
          <p:nvPr>
            <p:ph type="sldImg"/>
          </p:nvPr>
        </p:nvSpPr>
        <p:spPr/>
      </p:sp>
      <p:sp>
        <p:nvSpPr>
          <p:cNvPr id="3" name="Notes Placeholder 2"/>
          <p:cNvSpPr>
            <a:spLocks noGrp="1"/>
          </p:cNvSpPr>
          <p:nvPr>
            <p:ph type="body" idx="1"/>
          </p:nvPr>
        </p:nvSpPr>
        <p:spPr/>
        <p:txBody>
          <a:bodyPr/>
          <a:lstStyle/>
          <a:p>
            <a:r>
              <a:rPr lang="en-US" b="1"/>
              <a:t>|Slide number </a:t>
            </a:r>
            <a:fld id="{553D6894-8726-415B-9FD1-9AEC571F76BC}" type="slidenum">
              <a:rPr lang="en-US" b="1" smtClean="0"/>
              <a:pPr/>
              <a:t>14</a:t>
            </a:fld>
            <a:r>
              <a:rPr lang="en-US" b="1"/>
              <a:t> </a:t>
            </a:r>
          </a:p>
          <a:p>
            <a:r>
              <a:rPr lang="en-US" b="1"/>
              <a:t>|Instructor notes</a:t>
            </a:r>
          </a:p>
          <a:p>
            <a:r>
              <a:rPr lang="en-US"/>
              <a:t>|</a:t>
            </a:r>
          </a:p>
          <a:p>
            <a:r>
              <a:rPr lang="en-US" b="1"/>
              <a:t>|Student notes</a:t>
            </a:r>
          </a:p>
          <a:p>
            <a:r>
              <a:rPr lang="en-US"/>
              <a:t>The CloudTrail service helps you enable governance and compliance, as well as operational and risk auditing, of your AWS account. Actions taken by a user, role, or AWS service are recorded as </a:t>
            </a:r>
            <a:r>
              <a:rPr lang="en-US" i="1"/>
              <a:t>events</a:t>
            </a:r>
            <a:r>
              <a:rPr lang="en-US"/>
              <a:t> in CloudTrail. Events include actions taken in the console, AWS Command Line Interface (AWS CLI), and AWS SDKs and APIs. You can view, search, download, archive, analyze, and respond to these recorded events in the CloudTrail console. These events can be used to audit and troubleshoot issues that might arise within your data pipeline and can alert you to possible inconsistencies and unauthorized access or actions.</a:t>
            </a:r>
          </a:p>
          <a:p>
            <a:endParaRPr lang="en-US"/>
          </a:p>
          <a:p>
            <a:r>
              <a:rPr lang="en-US"/>
              <a:t>You can integrate CloudTrail into applications by using the API, automate trail creation for your organization, check the status of trails you create, and control how users view CloudTrail events.</a:t>
            </a:r>
          </a:p>
          <a:p>
            <a:endParaRPr lang="en-US"/>
          </a:p>
          <a:p>
            <a:r>
              <a:rPr lang="en-US"/>
              <a:t>If the data that you use is sensitive, such as personal medical information that is used in an ML pipeline, CloudTrail can help you ensure that your organization maintains compliance with the applicable laws and regulations governing the data type.</a:t>
            </a:r>
          </a:p>
        </p:txBody>
      </p:sp>
    </p:spTree>
    <p:extLst>
      <p:ext uri="{BB962C8B-B14F-4D97-AF65-F5344CB8AC3E}">
        <p14:creationId xmlns:p14="http://schemas.microsoft.com/office/powerpoint/2010/main" val="21212184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a:extLst>
              <a:ext uri="{FF2B5EF4-FFF2-40B4-BE49-F238E27FC236}">
                <a16:creationId xmlns:a16="http://schemas.microsoft.com/office/drawing/2014/main" id="{27B54B9E-AFDD-4B62-91CB-799C71DB203D}"/>
              </a:ext>
            </a:extLst>
          </p:cNvPr>
          <p:cNvSpPr>
            <a:spLocks noGrp="1" noRot="1" noChangeAspect="1"/>
          </p:cNvSpPr>
          <p:nvPr>
            <p:ph type="sldImg"/>
          </p:nvPr>
        </p:nvSpPr>
        <p:spPr/>
      </p:sp>
      <p:sp>
        <p:nvSpPr>
          <p:cNvPr id="3" name="Notes Placeholder 2"/>
          <p:cNvSpPr>
            <a:spLocks noGrp="1"/>
          </p:cNvSpPr>
          <p:nvPr>
            <p:ph type="body" idx="1"/>
          </p:nvPr>
        </p:nvSpPr>
        <p:spPr/>
        <p:txBody>
          <a:bodyPr/>
          <a:lstStyle/>
          <a:p>
            <a:r>
              <a:rPr lang="en-US" b="1"/>
              <a:t>|Slide number </a:t>
            </a:r>
            <a:fld id="{553D6894-8726-415B-9FD1-9AEC571F76BC}" type="slidenum">
              <a:rPr lang="en-US" b="1" smtClean="0"/>
              <a:pPr/>
              <a:t>15</a:t>
            </a:fld>
            <a:r>
              <a:rPr lang="en-US" b="1"/>
              <a:t> </a:t>
            </a:r>
          </a:p>
          <a:p>
            <a:r>
              <a:rPr lang="en-US" b="1"/>
              <a:t>|Instructor notes</a:t>
            </a:r>
          </a:p>
          <a:p>
            <a:r>
              <a:rPr lang="en-US"/>
              <a:t>|</a:t>
            </a:r>
          </a:p>
          <a:p>
            <a:r>
              <a:rPr lang="en-US" b="1"/>
              <a:t>|Student notes</a:t>
            </a:r>
          </a:p>
          <a:p>
            <a:r>
              <a:rPr lang="en-US"/>
              <a:t>CloudWatch is a monitoring and observability service built for DevOps engineers, developers, site reliability engineers (SREs), IT managers, and product owners. CloudWatch collects monitoring and operational data as logs, metrics, and events. You can use CloudWatch to detect anomalous behavior in your environments, set alarms, visualize logs and metrics side by side, take automated actions, troubleshoot issues, and discover insights to keep your applications running smoothly. With CloudWatch, you can collect, access, and correlate information for a unified view of all of your AWS resources, applications, and services running on AWS and on premises. You can use CloudWatch Events to deliver a near real-time stream of system events that describe changes in AWS resources. CloudWatch Events becomes aware of operational changes as they occur and responds to them. CloudWatch Events takes corrective action as necessary by sending messages to respond to the environment, activating functions, making changes, and capturing state information. Note that CloudWatch Events is currently being replaced by Amazon EventBridge.</a:t>
            </a:r>
          </a:p>
          <a:p>
            <a:endParaRPr lang="en-US"/>
          </a:p>
          <a:p>
            <a:r>
              <a:rPr lang="en-US"/>
              <a:t>With CloudWatch Logs, you can monitor, store, and access your log files from EC2 instances, CloudTrail, Amazon Route 53, and other sources. You can centralize the logs from all of your systems, applications, and AWS services in a single, highly scalable service. You can then easily view the logs, search them for specific error codes or patterns, filter them based on specific fields, or archive them securely for future analysis. With CloudWatch Logs, you can see all of your logs, regardless of their source, as a single and consistent flow of events ordered by time. You can query the logs and sort them based on other dimensions, group them by specific fields, create custom computations with a powerful query language, and visualize log data in dashboards.</a:t>
            </a:r>
          </a:p>
          <a:p>
            <a:endParaRPr lang="en-US"/>
          </a:p>
          <a:p>
            <a:r>
              <a:rPr lang="en-US"/>
              <a:t>By implementing CloudWatch, you can use AWS Auto Scaling for your EC2 instances at no additional charge.</a:t>
            </a:r>
          </a:p>
        </p:txBody>
      </p:sp>
    </p:spTree>
    <p:extLst>
      <p:ext uri="{BB962C8B-B14F-4D97-AF65-F5344CB8AC3E}">
        <p14:creationId xmlns:p14="http://schemas.microsoft.com/office/powerpoint/2010/main" val="11323722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a:extLst>
              <a:ext uri="{FF2B5EF4-FFF2-40B4-BE49-F238E27FC236}">
                <a16:creationId xmlns:a16="http://schemas.microsoft.com/office/drawing/2014/main" id="{6E159189-87FD-4AB5-B1A7-F96EB62A7BFC}"/>
              </a:ext>
            </a:extLst>
          </p:cNvPr>
          <p:cNvSpPr>
            <a:spLocks noGrp="1" noRot="1" noChangeAspect="1"/>
          </p:cNvSpPr>
          <p:nvPr>
            <p:ph type="sldImg"/>
          </p:nvPr>
        </p:nvSpPr>
        <p:spPr/>
      </p:sp>
      <p:sp>
        <p:nvSpPr>
          <p:cNvPr id="3" name="Notes Placeholder 2"/>
          <p:cNvSpPr>
            <a:spLocks noGrp="1"/>
          </p:cNvSpPr>
          <p:nvPr>
            <p:ph type="body" idx="1"/>
          </p:nvPr>
        </p:nvSpPr>
        <p:spPr/>
        <p:txBody>
          <a:bodyPr/>
          <a:lstStyle/>
          <a:p>
            <a:r>
              <a:rPr lang="en-US" b="1"/>
              <a:t>|Slide number </a:t>
            </a:r>
            <a:fld id="{553D6894-8726-415B-9FD1-9AEC571F76BC}" type="slidenum">
              <a:rPr lang="en-US" b="1" smtClean="0"/>
              <a:pPr/>
              <a:t>16</a:t>
            </a:fld>
            <a:r>
              <a:rPr lang="en-US" b="1"/>
              <a:t> </a:t>
            </a:r>
          </a:p>
          <a:p>
            <a:r>
              <a:rPr lang="en-US" b="1"/>
              <a:t>|Instructor notes</a:t>
            </a:r>
          </a:p>
          <a:p>
            <a:r>
              <a:rPr lang="en-US"/>
              <a:t>|</a:t>
            </a:r>
          </a:p>
          <a:p>
            <a:r>
              <a:rPr lang="en-US" b="1"/>
              <a:t>|Student notes</a:t>
            </a:r>
          </a:p>
          <a:p>
            <a:r>
              <a:rPr lang="en-US"/>
              <a:t>Here are a few key points to summarize this section. </a:t>
            </a:r>
          </a:p>
          <a:p>
            <a:pPr marL="171450" indent="-171450">
              <a:buFont typeface="Arial" panose="020B0604020202020204" pitchFamily="34" charset="0"/>
              <a:buChar char="•"/>
            </a:pPr>
            <a:r>
              <a:rPr lang="en-US"/>
              <a:t>Access management consists of authentication and authorization; adhere to the principle of least privilege with both.</a:t>
            </a:r>
          </a:p>
          <a:p>
            <a:pPr marL="171450" indent="-171450">
              <a:buFont typeface="Arial" panose="020B0604020202020204" pitchFamily="34" charset="0"/>
              <a:buChar char="•"/>
            </a:pPr>
            <a:r>
              <a:rPr lang="en-US"/>
              <a:t>IAM integrates with most AWS services and helps you to securely share and control individual and group access to your AWS resources.</a:t>
            </a:r>
          </a:p>
          <a:p>
            <a:pPr marL="171450" indent="-171450">
              <a:buFont typeface="Arial" panose="020B0604020202020204" pitchFamily="34" charset="0"/>
              <a:buChar char="•"/>
            </a:pPr>
            <a:r>
              <a:rPr lang="en-US"/>
              <a:t>A key aspect of a data security plan is to secure data at rest and data in transit.</a:t>
            </a:r>
          </a:p>
          <a:p>
            <a:pPr marL="171450" indent="-171450">
              <a:buFont typeface="Arial" panose="020B0604020202020204" pitchFamily="34" charset="0"/>
              <a:buChar char="•"/>
            </a:pPr>
            <a:r>
              <a:rPr lang="en-US"/>
              <a:t>Logging and monitoring can assist your organization to maintain compliance with local laws and regulations.</a:t>
            </a:r>
          </a:p>
        </p:txBody>
      </p:sp>
    </p:spTree>
    <p:extLst>
      <p:ext uri="{BB962C8B-B14F-4D97-AF65-F5344CB8AC3E}">
        <p14:creationId xmlns:p14="http://schemas.microsoft.com/office/powerpoint/2010/main" val="20510583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a:extLst>
              <a:ext uri="{FF2B5EF4-FFF2-40B4-BE49-F238E27FC236}">
                <a16:creationId xmlns:a16="http://schemas.microsoft.com/office/drawing/2014/main" id="{1C212840-9795-4FA4-95FD-01912A8831EB}"/>
              </a:ext>
            </a:extLst>
          </p:cNvPr>
          <p:cNvSpPr>
            <a:spLocks noGrp="1" noRot="1" noChangeAspect="1"/>
          </p:cNvSpPr>
          <p:nvPr>
            <p:ph type="sldImg"/>
          </p:nvPr>
        </p:nvSpPr>
        <p:spPr/>
      </p:sp>
      <p:sp>
        <p:nvSpPr>
          <p:cNvPr id="3" name="Notes Placeholder 2"/>
          <p:cNvSpPr>
            <a:spLocks noGrp="1"/>
          </p:cNvSpPr>
          <p:nvPr>
            <p:ph type="body" idx="1"/>
          </p:nvPr>
        </p:nvSpPr>
        <p:spPr/>
        <p:txBody>
          <a:bodyPr/>
          <a:lstStyle/>
          <a:p>
            <a:r>
              <a:rPr lang="en-US" b="1"/>
              <a:t>|Slide number </a:t>
            </a:r>
            <a:fld id="{553D6894-8726-415B-9FD1-9AEC571F76BC}" type="slidenum">
              <a:rPr lang="en-US" b="1" smtClean="0"/>
              <a:pPr/>
              <a:t>17</a:t>
            </a:fld>
            <a:r>
              <a:rPr lang="en-US" b="1"/>
              <a:t> </a:t>
            </a:r>
          </a:p>
          <a:p>
            <a:r>
              <a:rPr lang="en-US" b="1"/>
              <a:t>|Instructor notes</a:t>
            </a:r>
          </a:p>
          <a:p>
            <a:r>
              <a:rPr lang="en-US"/>
              <a:t>|This section discusses the security elements of the AWS Well-Architected Data Analytics Lens.</a:t>
            </a:r>
          </a:p>
          <a:p>
            <a:r>
              <a:rPr lang="en-US"/>
              <a:t>|</a:t>
            </a:r>
          </a:p>
          <a:p>
            <a:r>
              <a:rPr lang="en-US" b="1"/>
              <a:t>|Student notes</a:t>
            </a:r>
          </a:p>
          <a:p>
            <a:r>
              <a:rPr lang="en-US"/>
              <a:t>This section introduces best practices related to the security of analytics workloads.</a:t>
            </a:r>
          </a:p>
        </p:txBody>
      </p:sp>
    </p:spTree>
    <p:extLst>
      <p:ext uri="{BB962C8B-B14F-4D97-AF65-F5344CB8AC3E}">
        <p14:creationId xmlns:p14="http://schemas.microsoft.com/office/powerpoint/2010/main" val="19278069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solidFill>
                  <a:srgbClr val="000000"/>
                </a:solidFill>
                <a:latin typeface="Calibri" panose="020F0502020204030204" pitchFamily="34" charset="0"/>
              </a:rPr>
              <a:t>|Slide number </a:t>
            </a:r>
            <a:fld id="{553D6894-8726-415B-9FD1-9AEC571F76BC}" type="slidenum">
              <a:rPr lang="en-US" b="1" smtClean="0">
                <a:solidFill>
                  <a:srgbClr val="000000"/>
                </a:solidFill>
                <a:latin typeface="Calibri" panose="020F0502020204030204" pitchFamily="34" charset="0"/>
              </a:rPr>
              <a:pPr/>
              <a:t>18</a:t>
            </a:fld>
            <a:r>
              <a:rPr lang="en-US" b="1" dirty="0">
                <a:solidFill>
                  <a:srgbClr val="000000"/>
                </a:solidFill>
                <a:latin typeface="Calibri" panose="020F0502020204030204" pitchFamily="34" charset="0"/>
              </a:rPr>
              <a:t> </a:t>
            </a:r>
          </a:p>
          <a:p>
            <a:r>
              <a:rPr lang="en-US" b="1" dirty="0">
                <a:solidFill>
                  <a:srgbClr val="000000"/>
                </a:solidFill>
                <a:latin typeface="Calibri" panose="020F0502020204030204" pitchFamily="34" charset="0"/>
              </a:rPr>
              <a:t>|Instructor notes</a:t>
            </a:r>
          </a:p>
          <a:p>
            <a:r>
              <a:rPr lang="en-US" b="0" dirty="0">
                <a:solidFill>
                  <a:srgbClr val="000000"/>
                </a:solidFill>
                <a:latin typeface="Calibri" panose="020F0502020204030204" pitchFamily="34" charset="0"/>
              </a:rPr>
              <a:t>|Slides 19 (Classify and protect data) through 21 (Control the access to workload infrastructure) discuss the best practices that are outlined in the AWS Well-Architected Framework Data Analytics Lens.</a:t>
            </a:r>
          </a:p>
          <a:p>
            <a:r>
              <a:rPr lang="en-US" b="0" dirty="0">
                <a:solidFill>
                  <a:srgbClr val="000000"/>
                </a:solidFill>
                <a:latin typeface="Calibri" panose="020F0502020204030204" pitchFamily="34" charset="0"/>
              </a:rPr>
              <a:t>|</a:t>
            </a:r>
          </a:p>
          <a:p>
            <a:r>
              <a:rPr lang="en-US" b="1" dirty="0">
                <a:solidFill>
                  <a:srgbClr val="000000"/>
                </a:solidFill>
                <a:latin typeface="Calibri" panose="020F0502020204030204" pitchFamily="34" charset="0"/>
              </a:rPr>
              <a:t>|Student notes</a:t>
            </a:r>
          </a:p>
          <a:p>
            <a:r>
              <a:rPr lang="en-US" dirty="0">
                <a:solidFill>
                  <a:srgbClr val="000000"/>
                </a:solidFill>
                <a:latin typeface="Calibri" panose="020F0502020204030204" pitchFamily="34" charset="0"/>
              </a:rPr>
              <a:t>The first group of best practices falls under the category of </a:t>
            </a:r>
            <a:r>
              <a:rPr lang="en-US" i="1" dirty="0">
                <a:solidFill>
                  <a:srgbClr val="000000"/>
                </a:solidFill>
                <a:latin typeface="Calibri" panose="020F0502020204030204" pitchFamily="34" charset="0"/>
              </a:rPr>
              <a:t>classify and protect data</a:t>
            </a:r>
            <a:r>
              <a:rPr lang="en-US" i="0" dirty="0">
                <a:solidFill>
                  <a:srgbClr val="000000"/>
                </a:solidFill>
                <a:latin typeface="Calibri" panose="020F0502020204030204" pitchFamily="34" charset="0"/>
              </a:rPr>
              <a:t>. This category contains six best practices that focus on classifying and protecting data in analytics workloads. Of the six best practices, five are given a priority of </a:t>
            </a:r>
            <a:r>
              <a:rPr lang="en-US" i="1" dirty="0">
                <a:solidFill>
                  <a:srgbClr val="000000"/>
                </a:solidFill>
                <a:latin typeface="Calibri" panose="020F0502020204030204" pitchFamily="34" charset="0"/>
              </a:rPr>
              <a:t>required</a:t>
            </a:r>
            <a:r>
              <a:rPr lang="en-US" i="0" dirty="0">
                <a:solidFill>
                  <a:srgbClr val="000000"/>
                </a:solidFill>
                <a:latin typeface="Calibri" panose="020F0502020204030204" pitchFamily="34" charset="0"/>
              </a:rPr>
              <a:t>, and one has a priority of </a:t>
            </a:r>
            <a:r>
              <a:rPr lang="en-US" i="1" dirty="0">
                <a:solidFill>
                  <a:srgbClr val="000000"/>
                </a:solidFill>
                <a:latin typeface="Calibri" panose="020F0502020204030204" pitchFamily="34" charset="0"/>
              </a:rPr>
              <a:t>recommended</a:t>
            </a:r>
            <a:r>
              <a:rPr lang="en-US" i="0" dirty="0">
                <a:solidFill>
                  <a:srgbClr val="000000"/>
                </a:solidFill>
                <a:latin typeface="Calibri" panose="020F0502020204030204" pitchFamily="34" charset="0"/>
              </a:rPr>
              <a:t>.</a:t>
            </a:r>
          </a:p>
          <a:p>
            <a:endParaRPr lang="en-US" i="0" dirty="0">
              <a:solidFill>
                <a:srgbClr val="000000"/>
              </a:solidFill>
              <a:latin typeface="Calibri" panose="020F0502020204030204" pitchFamily="34" charset="0"/>
            </a:endParaRPr>
          </a:p>
          <a:p>
            <a:r>
              <a:rPr lang="en-US" i="0" dirty="0">
                <a:solidFill>
                  <a:srgbClr val="000000"/>
                </a:solidFill>
                <a:latin typeface="Calibri" panose="020F0502020204030204" pitchFamily="34" charset="0"/>
              </a:rPr>
              <a:t>As the analytics workload owner, honor the data classifications and protection policies that the data owners assigned to the source data that you’re ingesting. Share these classifications and policies with the downstream data consumers. This sharing of classifications will allow for the data to be properly protected and retained based on organizational policies.</a:t>
            </a:r>
          </a:p>
          <a:p>
            <a:endParaRPr lang="en-US" i="0" dirty="0">
              <a:solidFill>
                <a:srgbClr val="000000"/>
              </a:solidFill>
              <a:latin typeface="Calibri" panose="020F0502020204030204" pitchFamily="34" charset="0"/>
            </a:endParaRPr>
          </a:p>
          <a:p>
            <a:r>
              <a:rPr lang="en-US" b="1" i="0" dirty="0">
                <a:solidFill>
                  <a:srgbClr val="000000"/>
                </a:solidFill>
                <a:latin typeface="Calibri" panose="020F0502020204030204" pitchFamily="34" charset="0"/>
              </a:rPr>
              <a:t>Understand data classifications and their protection policies.</a:t>
            </a:r>
          </a:p>
          <a:p>
            <a:r>
              <a:rPr lang="en-US" i="0" dirty="0">
                <a:solidFill>
                  <a:srgbClr val="000000"/>
                </a:solidFill>
                <a:latin typeface="Calibri" panose="020F0502020204030204" pitchFamily="34" charset="0"/>
              </a:rPr>
              <a:t>To properly classify data, you first need to understand the data classifications and the affiliated protection policies of your organization</a:t>
            </a:r>
            <a:r>
              <a:rPr lang="en-US" b="0" i="0" dirty="0">
                <a:solidFill>
                  <a:srgbClr val="000000"/>
                </a:solidFill>
                <a:latin typeface="Calibri" panose="020F0502020204030204" pitchFamily="34" charset="0"/>
              </a:rPr>
              <a:t>. The levels and their titles will vary based on industry and organizational compliance requirements, so ensure that you're using the correct classifications for your organization. If needed, use the Data Classification: Secure Cloud Adoption whitepaper to assist you to identify the possible classification levels that you are working with. After you determine the possible classifications, allow the data owners to classify the data and define the access rules based on the sensitivity and criticality of the data. Next, identify security zone models to isolate data based on classification by designing security zone models, beginning at the AWS account level and extending down to the AWS resource level. Finally, identify sensitive information and define your protection policies. Amazon Macie can help you identify sensitive data by using custom data identifiers. Review the sensitivity and criticality level of the data, and implement the appropriate data protection policies.</a:t>
            </a:r>
          </a:p>
          <a:p>
            <a:endParaRPr lang="en-US" b="0" i="0" dirty="0">
              <a:solidFill>
                <a:srgbClr val="000000"/>
              </a:solidFill>
              <a:latin typeface="Calibri" panose="020F0502020204030204" pitchFamily="34" charset="0"/>
            </a:endParaRPr>
          </a:p>
          <a:p>
            <a:r>
              <a:rPr lang="en-US" b="1" i="0" dirty="0">
                <a:solidFill>
                  <a:srgbClr val="000000"/>
                </a:solidFill>
                <a:latin typeface="Calibri" panose="020F0502020204030204" pitchFamily="34" charset="0"/>
              </a:rPr>
              <a:t>Identify the source data owners and have them set the data classifications.</a:t>
            </a:r>
          </a:p>
          <a:p>
            <a:r>
              <a:rPr lang="en-US" b="0" i="0" dirty="0">
                <a:solidFill>
                  <a:srgbClr val="000000"/>
                </a:solidFill>
                <a:latin typeface="Calibri" panose="020F0502020204030204" pitchFamily="34" charset="0"/>
              </a:rPr>
              <a:t>Identify the owners of the source data to confirm the classification of their data to ensure that the appropriate protections are applied within the analytics workload. As the data moves through the analytics workflow, these classifications will ensure that the data is appropriately protected from unauthorized access by personnel or systems. Assign ownership of datasets into the </a:t>
            </a:r>
            <a:r>
              <a:rPr lang="en-US" b="0" i="1" dirty="0">
                <a:solidFill>
                  <a:srgbClr val="000000"/>
                </a:solidFill>
                <a:latin typeface="Calibri" panose="020F0502020204030204" pitchFamily="34" charset="0"/>
              </a:rPr>
              <a:t>Data Catalog</a:t>
            </a:r>
            <a:r>
              <a:rPr lang="en-US" b="0" i="0" dirty="0">
                <a:solidFill>
                  <a:srgbClr val="000000"/>
                </a:solidFill>
                <a:latin typeface="Calibri" panose="020F0502020204030204" pitchFamily="34" charset="0"/>
              </a:rPr>
              <a:t>, a collection of metadata that helps centralize share, search, and manage permissions. Knowing the identity of the dataset owners can help you to more efficiently troubleshoot any issues with the dataset.</a:t>
            </a:r>
          </a:p>
          <a:p>
            <a:endParaRPr lang="en-US" b="0" i="0" dirty="0">
              <a:solidFill>
                <a:srgbClr val="000000"/>
              </a:solidFill>
              <a:latin typeface="Calibri" panose="020F0502020204030204" pitchFamily="34" charset="0"/>
            </a:endParaRPr>
          </a:p>
          <a:p>
            <a:r>
              <a:rPr lang="en-US" b="1" i="0" dirty="0">
                <a:solidFill>
                  <a:srgbClr val="000000"/>
                </a:solidFill>
                <a:latin typeface="Calibri" panose="020F0502020204030204" pitchFamily="34" charset="0"/>
              </a:rPr>
              <a:t>Record data classifications into the Data Catalog so that analytics workloads can understand.</a:t>
            </a:r>
          </a:p>
          <a:p>
            <a:r>
              <a:rPr lang="en-US" b="0" i="0" dirty="0">
                <a:solidFill>
                  <a:srgbClr val="000000"/>
                </a:solidFill>
                <a:latin typeface="Calibri" panose="020F0502020204030204" pitchFamily="34" charset="0"/>
              </a:rPr>
              <a:t>The Data Catalog is only useful if it is up to date. One approach to ensure that the catalog is up to date is by allowing processes to update it. An up-to-date Data Catalog will provide an accurate and reliable record of data locations and classifications, which allows for more effective protection of potentially sensitive data. Two methods are recommended to keep an up-to-date Data Catalog: 1. Use tags to indicate the data classifications and 2. Record the lineage of data to track changes in the Data Catalog.</a:t>
            </a:r>
          </a:p>
          <a:p>
            <a:endParaRPr lang="en-US" b="0" i="0" dirty="0">
              <a:solidFill>
                <a:srgbClr val="000000"/>
              </a:solidFill>
              <a:latin typeface="Calibri" panose="020F0502020204030204" pitchFamily="34" charset="0"/>
            </a:endParaRPr>
          </a:p>
          <a:p>
            <a:r>
              <a:rPr lang="en-US" b="0" i="0" dirty="0">
                <a:solidFill>
                  <a:srgbClr val="000000"/>
                </a:solidFill>
                <a:latin typeface="Calibri" panose="020F0502020204030204" pitchFamily="34" charset="0"/>
              </a:rPr>
              <a:t>Using tags to indicate data classifications will allow for the discoverability of data sensitivity without exposing the actual data. Data </a:t>
            </a:r>
            <a:r>
              <a:rPr lang="en-US" b="0" i="1" dirty="0">
                <a:solidFill>
                  <a:srgbClr val="000000"/>
                </a:solidFill>
                <a:latin typeface="Calibri" panose="020F0502020204030204" pitchFamily="34" charset="0"/>
              </a:rPr>
              <a:t>lineage</a:t>
            </a:r>
            <a:r>
              <a:rPr lang="en-US" b="0" i="0" dirty="0">
                <a:solidFill>
                  <a:srgbClr val="000000"/>
                </a:solidFill>
                <a:latin typeface="Calibri" panose="020F0502020204030204" pitchFamily="34" charset="0"/>
              </a:rPr>
              <a:t>, which is a relation among data and the processing systems, should be discoverable, recordable, and visualizable from source to downstream systems to understand the data's source, what data derived from it, and which systems are reading it downstream.</a:t>
            </a:r>
          </a:p>
          <a:p>
            <a:endParaRPr lang="en-US" b="1" i="0" dirty="0">
              <a:solidFill>
                <a:srgbClr val="000000"/>
              </a:solidFill>
              <a:latin typeface="Calibri" panose="020F0502020204030204" pitchFamily="34" charset="0"/>
            </a:endParaRPr>
          </a:p>
          <a:p>
            <a:r>
              <a:rPr lang="en-US" b="1" i="0" dirty="0">
                <a:solidFill>
                  <a:srgbClr val="000000"/>
                </a:solidFill>
                <a:latin typeface="Calibri" panose="020F0502020204030204" pitchFamily="34" charset="0"/>
              </a:rPr>
              <a:t>Implement encryption policies for each class of data in the analytics workload.</a:t>
            </a:r>
          </a:p>
          <a:p>
            <a:r>
              <a:rPr lang="en-US" b="0" i="0" dirty="0">
                <a:solidFill>
                  <a:srgbClr val="000000"/>
                </a:solidFill>
                <a:latin typeface="Calibri" panose="020F0502020204030204" pitchFamily="34" charset="0"/>
              </a:rPr>
              <a:t>Encrypt workload data in accordance with the policies that govern the classification level. Implement encryption policies for both data at rest and data in transit. You can find AWS service-specific implementation guides on the AWS Documentation website. AWS KMS provides you with a simple and robust mechanism to manage your encryption keys.</a:t>
            </a:r>
          </a:p>
          <a:p>
            <a:endParaRPr lang="en-US" b="1" i="0" dirty="0">
              <a:solidFill>
                <a:srgbClr val="000000"/>
              </a:solidFill>
              <a:latin typeface="Calibri" panose="020F0502020204030204" pitchFamily="34" charset="0"/>
            </a:endParaRPr>
          </a:p>
          <a:p>
            <a:r>
              <a:rPr lang="en-US" b="1" i="0" dirty="0">
                <a:solidFill>
                  <a:srgbClr val="000000"/>
                </a:solidFill>
                <a:latin typeface="Calibri" panose="020F0502020204030204" pitchFamily="34" charset="0"/>
              </a:rPr>
              <a:t>Implement data retention policies for each class of data in the analytics workload.</a:t>
            </a:r>
          </a:p>
          <a:p>
            <a:r>
              <a:rPr lang="en-US" b="0" i="0" dirty="0">
                <a:solidFill>
                  <a:srgbClr val="000000"/>
                </a:solidFill>
                <a:latin typeface="Calibri" panose="020F0502020204030204" pitchFamily="34" charset="0"/>
              </a:rPr>
              <a:t>While your organization might have a standard data retention policy, you should also implement classification-based retention policies. Create backup requirements and policies based on data classifications. Ensure that you align them with the appropriate recovery point objective (RPO), recovery time objective (RTO), data classification, and any compliance and audit requirements that your organization must adhere to. Create data retention requirement policies based on the data classifications, and tailor your policies to individual assets based on retention requirements—avoid blanket retention policies. Use analytics systems to implement rules that retain in-scoped data that aligns with your organization's retention policies.</a:t>
            </a:r>
          </a:p>
          <a:p>
            <a:endParaRPr lang="en-US" b="1" i="0" dirty="0">
              <a:solidFill>
                <a:srgbClr val="000000"/>
              </a:solidFill>
              <a:latin typeface="Calibri" panose="020F0502020204030204" pitchFamily="34" charset="0"/>
            </a:endParaRPr>
          </a:p>
          <a:p>
            <a:r>
              <a:rPr lang="en-US" b="1" i="0" dirty="0">
                <a:solidFill>
                  <a:srgbClr val="000000"/>
                </a:solidFill>
                <a:latin typeface="Calibri" panose="020F0502020204030204" pitchFamily="34" charset="0"/>
              </a:rPr>
              <a:t>Require downstream systems to honor the classifications.</a:t>
            </a:r>
          </a:p>
          <a:p>
            <a:r>
              <a:rPr lang="en-US" i="0" dirty="0">
                <a:solidFill>
                  <a:srgbClr val="000000"/>
                </a:solidFill>
                <a:latin typeface="Calibri" panose="020F0502020204030204" pitchFamily="34" charset="0"/>
              </a:rPr>
              <a:t>Remember that other data-consuming systems will access the data that your analytics workload shares. Because of this, you should require those downstream systems to implement the appropriate data classification policies. Have a centralized, shareable catalog with cross-account access to ensure that data owners manage permissions for downstream systems. Having appropriately configured cross-account access will allow downstream systems to use the data from your analytics workload. Another recommendation is to monitor the downstream systems' eligibility to access classified data from the analytics workload. While cross-account access will allow downstream systems to use your analytics data, you want to ensure that those systems are </a:t>
            </a:r>
            <a:r>
              <a:rPr lang="en-US" i="1" dirty="0">
                <a:solidFill>
                  <a:srgbClr val="000000"/>
                </a:solidFill>
                <a:latin typeface="Calibri" panose="020F0502020204030204" pitchFamily="34" charset="0"/>
              </a:rPr>
              <a:t>eligible</a:t>
            </a:r>
            <a:r>
              <a:rPr lang="en-US" i="0" dirty="0">
                <a:solidFill>
                  <a:srgbClr val="000000"/>
                </a:solidFill>
                <a:latin typeface="Calibri" panose="020F0502020204030204" pitchFamily="34" charset="0"/>
              </a:rPr>
              <a:t> to access that data. Periodically verify that any downstream systems are eligible to process data at the appropriate level of classification.</a:t>
            </a:r>
          </a:p>
        </p:txBody>
      </p:sp>
    </p:spTree>
    <p:extLst>
      <p:ext uri="{BB962C8B-B14F-4D97-AF65-F5344CB8AC3E}">
        <p14:creationId xmlns:p14="http://schemas.microsoft.com/office/powerpoint/2010/main" val="29239245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solidFill>
                  <a:srgbClr val="000000"/>
                </a:solidFill>
                <a:latin typeface="Calibri" panose="020F0502020204030204" pitchFamily="34" charset="0"/>
              </a:rPr>
              <a:t>|Slide number </a:t>
            </a:r>
            <a:fld id="{553D6894-8726-415B-9FD1-9AEC571F76BC}" type="slidenum">
              <a:rPr lang="en-US" b="1" smtClean="0">
                <a:solidFill>
                  <a:srgbClr val="000000"/>
                </a:solidFill>
                <a:latin typeface="Calibri" panose="020F0502020204030204" pitchFamily="34" charset="0"/>
              </a:rPr>
              <a:pPr/>
              <a:t>19</a:t>
            </a:fld>
            <a:r>
              <a:rPr lang="en-US" b="1">
                <a:solidFill>
                  <a:srgbClr val="000000"/>
                </a:solidFill>
                <a:latin typeface="Calibri" panose="020F0502020204030204" pitchFamily="34" charset="0"/>
              </a:rPr>
              <a:t> </a:t>
            </a:r>
          </a:p>
          <a:p>
            <a:r>
              <a:rPr lang="en-US" b="1">
                <a:solidFill>
                  <a:srgbClr val="000000"/>
                </a:solidFill>
                <a:latin typeface="Calibri" panose="020F0502020204030204" pitchFamily="34" charset="0"/>
              </a:rPr>
              <a:t>|Instructor notes</a:t>
            </a:r>
          </a:p>
          <a:p>
            <a:r>
              <a:rPr lang="en-US" b="0">
                <a:solidFill>
                  <a:srgbClr val="000000"/>
                </a:solidFill>
                <a:latin typeface="Calibri" panose="020F0502020204030204" pitchFamily="34" charset="0"/>
              </a:rPr>
              <a:t>|</a:t>
            </a:r>
          </a:p>
          <a:p>
            <a:r>
              <a:rPr lang="en-US" b="1">
                <a:solidFill>
                  <a:srgbClr val="000000"/>
                </a:solidFill>
                <a:latin typeface="Calibri" panose="020F0502020204030204" pitchFamily="34" charset="0"/>
              </a:rPr>
              <a:t>|Student notes</a:t>
            </a:r>
            <a:endParaRPr lang="en-US"/>
          </a:p>
          <a:p>
            <a:r>
              <a:rPr lang="en-US"/>
              <a:t>The next group of best practices is categorized under the title of </a:t>
            </a:r>
            <a:r>
              <a:rPr lang="en-US" i="1"/>
              <a:t>control the data access</a:t>
            </a:r>
            <a:r>
              <a:rPr lang="en-US" i="0"/>
              <a:t>. As the owner of the analytics workload, you should honor the access management policies of the source systems, secure access to the data in the analytics workload, and ensure that any downstream sharing of data is done in compliance with the source system's classification policies.</a:t>
            </a:r>
          </a:p>
          <a:p>
            <a:endParaRPr lang="en-US" i="0"/>
          </a:p>
          <a:p>
            <a:r>
              <a:rPr lang="en-US" b="1" i="0"/>
              <a:t>Allow data owners to determine which people or systems can access data in analytics and downstream workloads.</a:t>
            </a:r>
          </a:p>
          <a:p>
            <a:r>
              <a:rPr lang="en-US" b="0" i="0"/>
              <a:t>In general, an analytics workload will consolidate multiple datasets into a central location. Each of those consolidated datasets will likely be owned by different teams or individuals, so it's important to identify which person or group owns which dataset in order to coordinate data access permissions and ensure those permissions adhere to the principle of least privilege. Another best practice is to use an Access Control Matrix to document which users, roles, or systems have access to which datasets and what actions each user, role, or system can perform.</a:t>
            </a:r>
          </a:p>
          <a:p>
            <a:endParaRPr lang="en-US" b="1" i="0"/>
          </a:p>
          <a:p>
            <a:r>
              <a:rPr lang="en-US" b="1" i="0"/>
              <a:t>Build user identity solutions that uniquely identify people and systems.</a:t>
            </a:r>
          </a:p>
          <a:p>
            <a:r>
              <a:rPr lang="en-US" b="0" i="0"/>
              <a:t>To federate with IAM by using AWS IAM Identity Center (successor to AWS Single Sign-On) or another identity provider, a best practice is to centralize your workforce identities. For example, you can map IAM roles to AWS Glue Data Catalog resource policies to effectively manage access. </a:t>
            </a:r>
          </a:p>
          <a:p>
            <a:endParaRPr lang="en-US" b="1" i="0"/>
          </a:p>
          <a:p>
            <a:r>
              <a:rPr lang="en-US" b="1" i="0"/>
              <a:t>Implement the required data access authorization models.</a:t>
            </a:r>
          </a:p>
          <a:p>
            <a:r>
              <a:rPr lang="en-US" b="0" i="0"/>
              <a:t>As much as possible, limit access to data stores that contain sensitive data. One way that you can effectively manage this access is by using control mechanisms such as role-based access control (RBAC). Another best practice is to implement dataset-level access controls by building analytics workloads to have the dataset owners control the data access per dataset level. Finally, implement column-level data access controls and enforce the masking of sensitive data through the use of column-level restrictions. This practice will help ensure that end users of analytics applications are not inadvertently exposed to sensitive data.</a:t>
            </a:r>
          </a:p>
          <a:p>
            <a:endParaRPr lang="en-US" b="0" i="0"/>
          </a:p>
          <a:p>
            <a:r>
              <a:rPr lang="en-US" b="1" i="0"/>
              <a:t>Establish an emergency access process to the source, analytics, and downstream systems.</a:t>
            </a:r>
          </a:p>
          <a:p>
            <a:r>
              <a:rPr lang="en-US" b="0" i="0"/>
              <a:t>Though unlikely, automated processes and pipelines can experience occasional issues. You can remediate such issues more efficiently by expediting access through the use of emergency access. Ensure that risk analysis is done on your analytics workload by identifying emergency situations and a procedure to allow such emergency access. Conducting such risk analysis can help you identify potential threats from source systems, analytics workloads, and downstream systems. As you identify risks, prioritize each event based on likelihood and overall business impact level. Discuss these findings with your source and downstream system owners, and determine how you could continue to allow analytics workloads to access those systems.</a:t>
            </a:r>
            <a:endParaRPr lang="en-US" b="0"/>
          </a:p>
        </p:txBody>
      </p:sp>
    </p:spTree>
    <p:extLst>
      <p:ext uri="{BB962C8B-B14F-4D97-AF65-F5344CB8AC3E}">
        <p14:creationId xmlns:p14="http://schemas.microsoft.com/office/powerpoint/2010/main" val="6738249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a:extLst>
              <a:ext uri="{FF2B5EF4-FFF2-40B4-BE49-F238E27FC236}">
                <a16:creationId xmlns:a16="http://schemas.microsoft.com/office/drawing/2014/main" id="{ECCECBF6-237B-4F69-994F-DAC1F110BA5D}"/>
              </a:ext>
            </a:extLst>
          </p:cNvPr>
          <p:cNvSpPr>
            <a:spLocks noGrp="1" noRot="1" noChangeAspect="1"/>
          </p:cNvSpPr>
          <p:nvPr>
            <p:ph type="sldImg"/>
          </p:nvPr>
        </p:nvSpPr>
        <p:spPr/>
      </p:sp>
      <p:sp>
        <p:nvSpPr>
          <p:cNvPr id="3" name="Notes Placeholder 2"/>
          <p:cNvSpPr>
            <a:spLocks noGrp="1"/>
          </p:cNvSpPr>
          <p:nvPr>
            <p:ph type="body" idx="1"/>
          </p:nvPr>
        </p:nvSpPr>
        <p:spPr/>
        <p:txBody>
          <a:bodyPr/>
          <a:lstStyle/>
          <a:p>
            <a:r>
              <a:rPr lang="en-US" b="1"/>
              <a:t>|Slide number </a:t>
            </a:r>
            <a:fld id="{553D6894-8726-415B-9FD1-9AEC571F76BC}" type="slidenum">
              <a:rPr lang="en-US" b="1" smtClean="0"/>
              <a:pPr/>
              <a:t>2</a:t>
            </a:fld>
            <a:r>
              <a:rPr lang="en-US" b="1"/>
              <a:t> </a:t>
            </a:r>
          </a:p>
          <a:p>
            <a:r>
              <a:rPr lang="en-US" b="1"/>
              <a:t>|Instructor notes</a:t>
            </a:r>
          </a:p>
          <a:p>
            <a:r>
              <a:rPr lang="en-US"/>
              <a:t>|</a:t>
            </a:r>
          </a:p>
          <a:p>
            <a:r>
              <a:rPr lang="en-US" b="1"/>
              <a:t>|Student notes</a:t>
            </a:r>
          </a:p>
          <a:p>
            <a:r>
              <a:rPr lang="en-US"/>
              <a:t>This introduction section describes the content of this module.</a:t>
            </a:r>
          </a:p>
        </p:txBody>
      </p:sp>
    </p:spTree>
    <p:extLst>
      <p:ext uri="{BB962C8B-B14F-4D97-AF65-F5344CB8AC3E}">
        <p14:creationId xmlns:p14="http://schemas.microsoft.com/office/powerpoint/2010/main" val="33578055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solidFill>
                  <a:srgbClr val="000000"/>
                </a:solidFill>
                <a:latin typeface="Calibri" panose="020F0502020204030204" pitchFamily="34" charset="0"/>
              </a:rPr>
              <a:t>|Slide number </a:t>
            </a:r>
            <a:fld id="{553D6894-8726-415B-9FD1-9AEC571F76BC}" type="slidenum">
              <a:rPr lang="en-US" b="1" smtClean="0">
                <a:solidFill>
                  <a:srgbClr val="000000"/>
                </a:solidFill>
                <a:latin typeface="Calibri" panose="020F0502020204030204" pitchFamily="34" charset="0"/>
              </a:rPr>
              <a:pPr/>
              <a:t>20</a:t>
            </a:fld>
            <a:r>
              <a:rPr lang="en-US" b="1">
                <a:solidFill>
                  <a:srgbClr val="000000"/>
                </a:solidFill>
                <a:latin typeface="Calibri" panose="020F0502020204030204" pitchFamily="34" charset="0"/>
              </a:rPr>
              <a:t> </a:t>
            </a:r>
          </a:p>
          <a:p>
            <a:r>
              <a:rPr lang="en-US" b="1">
                <a:solidFill>
                  <a:srgbClr val="000000"/>
                </a:solidFill>
                <a:latin typeface="Calibri" panose="020F0502020204030204" pitchFamily="34" charset="0"/>
              </a:rPr>
              <a:t>|Instructor notes</a:t>
            </a:r>
          </a:p>
          <a:p>
            <a:r>
              <a:rPr lang="en-US" b="0">
                <a:solidFill>
                  <a:srgbClr val="000000"/>
                </a:solidFill>
                <a:latin typeface="Calibri" panose="020F0502020204030204" pitchFamily="34" charset="0"/>
              </a:rPr>
              <a:t>|</a:t>
            </a:r>
          </a:p>
          <a:p>
            <a:r>
              <a:rPr lang="en-US" b="1">
                <a:solidFill>
                  <a:srgbClr val="000000"/>
                </a:solidFill>
                <a:latin typeface="Calibri" panose="020F0502020204030204" pitchFamily="34" charset="0"/>
              </a:rPr>
              <a:t>|Student notes</a:t>
            </a:r>
          </a:p>
          <a:p>
            <a:r>
              <a:rPr lang="en-US">
                <a:solidFill>
                  <a:srgbClr val="000000"/>
                </a:solidFill>
                <a:latin typeface="Calibri" panose="020F0502020204030204" pitchFamily="34" charset="0"/>
              </a:rPr>
              <a:t>The final group of data analytics best practices are categorized as </a:t>
            </a:r>
            <a:r>
              <a:rPr lang="en-US" i="1">
                <a:solidFill>
                  <a:srgbClr val="000000"/>
                </a:solidFill>
                <a:latin typeface="Calibri" panose="020F0502020204030204" pitchFamily="34" charset="0"/>
              </a:rPr>
              <a:t>control the access to workload infrastructure</a:t>
            </a:r>
            <a:r>
              <a:rPr lang="en-US" i="0">
                <a:solidFill>
                  <a:srgbClr val="000000"/>
                </a:solidFill>
                <a:latin typeface="Calibri" panose="020F0502020204030204" pitchFamily="34" charset="0"/>
              </a:rPr>
              <a:t>. Through the use of services such as IAM, you can ensure that your environment is accessible while adhering to the principle of least privilege.</a:t>
            </a:r>
            <a:endParaRPr lang="en-US">
              <a:solidFill>
                <a:srgbClr val="000000"/>
              </a:solidFill>
              <a:latin typeface="Calibri" panose="020F0502020204030204" pitchFamily="34" charset="0"/>
            </a:endParaRPr>
          </a:p>
          <a:p>
            <a:endParaRPr lang="en-US">
              <a:solidFill>
                <a:srgbClr val="000000"/>
              </a:solidFill>
              <a:latin typeface="Calibri" panose="020F0502020204030204" pitchFamily="34" charset="0"/>
            </a:endParaRPr>
          </a:p>
          <a:p>
            <a:r>
              <a:rPr lang="en-US" b="1">
                <a:solidFill>
                  <a:srgbClr val="000000"/>
                </a:solidFill>
                <a:latin typeface="Calibri" panose="020F0502020204030204" pitchFamily="34" charset="0"/>
              </a:rPr>
              <a:t>Prevent unintended access to the infrastructure.</a:t>
            </a:r>
          </a:p>
          <a:p>
            <a:r>
              <a:rPr lang="en-US" b="0">
                <a:solidFill>
                  <a:srgbClr val="000000"/>
                </a:solidFill>
                <a:latin typeface="Calibri" panose="020F0502020204030204" pitchFamily="34" charset="0"/>
              </a:rPr>
              <a:t>Prevent unintended or unauthorized access to your infrastructure by granting the least privilege possible. IAM provides the AWS Identity and Access Management Access Analyzer tool for all AWS accounts that are centrally managed through AWS Organizations. IAM Access Analyzer aids you to set and verify permissions, and assists you to refine those permissions by removing unused access. Infrastructure boundaries are yet another way that you can prevent unauthorized access. You can create network boundaries by using VPC private subnets to isolate your analytics resources and allowing only the minimal amount of connections that are required to support your analytics workload.</a:t>
            </a:r>
          </a:p>
          <a:p>
            <a:endParaRPr lang="en-US" b="1">
              <a:solidFill>
                <a:srgbClr val="000000"/>
              </a:solidFill>
              <a:latin typeface="Calibri" panose="020F0502020204030204" pitchFamily="34" charset="0"/>
            </a:endParaRPr>
          </a:p>
          <a:p>
            <a:r>
              <a:rPr lang="en-US" b="1">
                <a:solidFill>
                  <a:srgbClr val="000000"/>
                </a:solidFill>
                <a:latin typeface="Calibri" panose="020F0502020204030204" pitchFamily="34" charset="0"/>
              </a:rPr>
              <a:t>Implement least privilege policies for source and downstream systems.</a:t>
            </a:r>
          </a:p>
          <a:p>
            <a:r>
              <a:rPr lang="en-US" b="0">
                <a:solidFill>
                  <a:srgbClr val="000000"/>
                </a:solidFill>
                <a:latin typeface="Calibri" panose="020F0502020204030204" pitchFamily="34" charset="0"/>
              </a:rPr>
              <a:t>Identify your source and downstream users and systems, and then identify the minimum privileges that each would require and implement only those permissions necessary. For example, if a downstream Amazon QuickSight service needs access to your Amazon OpenSearch Service data, ensure that the QuickSight users have the minimal amount of access that is required. You can further secure access by implementing the two-person rule. This practice can help you prevent unauthorized access, altering, or even deletion of critical or classified information by requiring the presence of two separate users to perform tasks that you deem critical.</a:t>
            </a:r>
          </a:p>
          <a:p>
            <a:endParaRPr lang="en-US" b="1">
              <a:solidFill>
                <a:srgbClr val="000000"/>
              </a:solidFill>
              <a:latin typeface="Calibri" panose="020F0502020204030204" pitchFamily="34" charset="0"/>
            </a:endParaRPr>
          </a:p>
          <a:p>
            <a:r>
              <a:rPr lang="en-US" b="1">
                <a:solidFill>
                  <a:srgbClr val="000000"/>
                </a:solidFill>
                <a:latin typeface="Calibri" panose="020F0502020204030204" pitchFamily="34" charset="0"/>
              </a:rPr>
              <a:t>Monitor the infrastructure changes and the user activities against the infrastructure.</a:t>
            </a:r>
          </a:p>
          <a:p>
            <a:r>
              <a:rPr lang="en-US" b="0">
                <a:solidFill>
                  <a:srgbClr val="000000"/>
                </a:solidFill>
                <a:latin typeface="Calibri" panose="020F0502020204030204" pitchFamily="34" charset="0"/>
              </a:rPr>
              <a:t>Monitor infrastructure changes closely. Practices such as implementing a change control board or change advisory board can be helpful to prevent potentially disruptive or harmful changes. AWS services such as AWS Config, Amazon Inspector, and Amazon GuardDuty can assist you to monitor and log those changes. For security and accounting purposes, you should also monitor and log user activities against your infrastructure. CloudTrail can provide you with reviewable audit logs of user actions against your resources and can be paired with CloudWatch for near real-time monitoring.</a:t>
            </a:r>
          </a:p>
          <a:p>
            <a:endParaRPr lang="en-US" b="1">
              <a:solidFill>
                <a:srgbClr val="000000"/>
              </a:solidFill>
              <a:latin typeface="Calibri" panose="020F0502020204030204" pitchFamily="34" charset="0"/>
            </a:endParaRPr>
          </a:p>
          <a:p>
            <a:r>
              <a:rPr lang="en-US" b="1">
                <a:solidFill>
                  <a:srgbClr val="000000"/>
                </a:solidFill>
                <a:latin typeface="Calibri" panose="020F0502020204030204" pitchFamily="34" charset="0"/>
              </a:rPr>
              <a:t>Secure the audit logs that record every data or resource access in analytics infrastructure.</a:t>
            </a:r>
          </a:p>
          <a:p>
            <a:r>
              <a:rPr lang="en-US" b="0">
                <a:solidFill>
                  <a:srgbClr val="000000"/>
                </a:solidFill>
                <a:latin typeface="Calibri" panose="020F0502020204030204" pitchFamily="34" charset="0"/>
              </a:rPr>
              <a:t>While services such as AWS Config and CloudTrail can provide you with a wealth of audit logs, these records are useless unless they are also securely handled and maintained. Use fault-tolerant storage for your logs, and restrict access to the logs to privileged users. Regularly monitor, log, and audit access to audit logs as well. Review the audit log features of your analytics systems, and ensure that auditing is active and delivered to the fault-tolerant storage that you have selected.</a:t>
            </a:r>
          </a:p>
        </p:txBody>
      </p:sp>
    </p:spTree>
    <p:extLst>
      <p:ext uri="{BB962C8B-B14F-4D97-AF65-F5344CB8AC3E}">
        <p14:creationId xmlns:p14="http://schemas.microsoft.com/office/powerpoint/2010/main" val="25079900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solidFill>
                  <a:srgbClr val="000000"/>
                </a:solidFill>
                <a:latin typeface="Calibri" panose="020F0502020204030204" pitchFamily="34" charset="0"/>
              </a:rPr>
              <a:t>|Slide number </a:t>
            </a:r>
            <a:fld id="{553D6894-8726-415B-9FD1-9AEC571F76BC}" type="slidenum">
              <a:rPr lang="en-US" b="1" smtClean="0">
                <a:solidFill>
                  <a:srgbClr val="000000"/>
                </a:solidFill>
                <a:latin typeface="Calibri" panose="020F0502020204030204" pitchFamily="34" charset="0"/>
              </a:rPr>
              <a:pPr/>
              <a:t>21</a:t>
            </a:fld>
            <a:r>
              <a:rPr lang="en-US" b="1">
                <a:solidFill>
                  <a:srgbClr val="000000"/>
                </a:solidFill>
                <a:latin typeface="Calibri" panose="020F0502020204030204" pitchFamily="34" charset="0"/>
              </a:rPr>
              <a:t> </a:t>
            </a:r>
          </a:p>
          <a:p>
            <a:r>
              <a:rPr lang="en-US" b="1">
                <a:solidFill>
                  <a:srgbClr val="000000"/>
                </a:solidFill>
                <a:latin typeface="Calibri" panose="020F0502020204030204" pitchFamily="34" charset="0"/>
              </a:rPr>
              <a:t>|Instructor notes</a:t>
            </a:r>
          </a:p>
          <a:p>
            <a:r>
              <a:rPr lang="en-US" b="0">
                <a:solidFill>
                  <a:srgbClr val="000000"/>
                </a:solidFill>
                <a:latin typeface="Calibri" panose="020F0502020204030204" pitchFamily="34" charset="0"/>
              </a:rPr>
              <a:t>|Use the operational analytics security scenario to tie together the best practices discussed in this section. This slide discusses how the best practices from the preceding slides could be applied to a stream processing pipeline.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a:solidFill>
                  <a:srgbClr val="000000"/>
                </a:solidFill>
                <a:latin typeface="Calibri" panose="020F0502020204030204" pitchFamily="34" charset="0"/>
              </a:rPr>
              <a:t>|</a:t>
            </a:r>
          </a:p>
          <a:p>
            <a:r>
              <a:rPr lang="en-US" b="1">
                <a:solidFill>
                  <a:srgbClr val="000000"/>
                </a:solidFill>
                <a:latin typeface="Calibri" panose="020F0502020204030204" pitchFamily="34" charset="0"/>
              </a:rPr>
              <a:t>|Student notes</a:t>
            </a:r>
          </a:p>
          <a:p>
            <a:r>
              <a:rPr lang="en-US">
                <a:solidFill>
                  <a:srgbClr val="000000"/>
                </a:solidFill>
                <a:latin typeface="Calibri" panose="020F0502020204030204" pitchFamily="34" charset="0"/>
              </a:rPr>
              <a:t>Let's look at how to apply some of the security best practices from the </a:t>
            </a:r>
            <a:r>
              <a:rPr lang="en-US" i="0">
                <a:solidFill>
                  <a:srgbClr val="000000"/>
                </a:solidFill>
                <a:latin typeface="Calibri" panose="020F0502020204030204" pitchFamily="34" charset="0"/>
              </a:rPr>
              <a:t>AWS Well-Architected Data Analytics Lens</a:t>
            </a:r>
            <a:r>
              <a:rPr lang="en-US">
                <a:solidFill>
                  <a:srgbClr val="000000"/>
                </a:solidFill>
                <a:latin typeface="Calibri" panose="020F0502020204030204" pitchFamily="34" charset="0"/>
              </a:rPr>
              <a:t> to a typical stream processing pipeline.</a:t>
            </a:r>
          </a:p>
          <a:p>
            <a:pPr marL="228600" marR="0" lvl="0"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i="0">
                <a:solidFill>
                  <a:srgbClr val="000000"/>
                </a:solidFill>
                <a:latin typeface="Calibri" panose="020F0502020204030204" pitchFamily="34" charset="0"/>
              </a:rPr>
              <a:t>Understand data classifications and their protection policies: </a:t>
            </a:r>
            <a:r>
              <a:rPr lang="en-US" b="0" i="0">
                <a:solidFill>
                  <a:srgbClr val="000000"/>
                </a:solidFill>
                <a:latin typeface="Calibri" panose="020F0502020204030204" pitchFamily="34" charset="0"/>
              </a:rPr>
              <a:t>This best practice will govern how you handle all of the data that flows through your data pipeline. Review your organization's policies for classifying sensitive data, and know what steps you will need to take to ensure adherence to those policies.</a:t>
            </a:r>
            <a:endParaRPr lang="en-US" b="1" i="0">
              <a:solidFill>
                <a:srgbClr val="000000"/>
              </a:solidFill>
              <a:latin typeface="Calibri" panose="020F050202020403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i="0">
                <a:solidFill>
                  <a:srgbClr val="000000"/>
                </a:solidFill>
                <a:latin typeface="Calibri" panose="020F0502020204030204" pitchFamily="34" charset="0"/>
              </a:rPr>
              <a:t>Identify the source data owners and have them set the data classifications: </a:t>
            </a:r>
            <a:r>
              <a:rPr lang="en-US" b="0" i="0">
                <a:solidFill>
                  <a:srgbClr val="000000"/>
                </a:solidFill>
                <a:latin typeface="Calibri" panose="020F0502020204030204" pitchFamily="34" charset="0"/>
              </a:rPr>
              <a:t>The source data types that are listed in the operational data section of your pipeline will likely have various teams or individuals as owners. Identify who the dataset owners are, and request that they properly classify their datasets if they haven't already done so.</a:t>
            </a:r>
            <a:endParaRPr lang="en-US" b="1" i="0">
              <a:solidFill>
                <a:srgbClr val="000000"/>
              </a:solidFill>
              <a:latin typeface="Calibri" panose="020F050202020403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i="0">
                <a:solidFill>
                  <a:srgbClr val="000000"/>
                </a:solidFill>
                <a:latin typeface="Calibri" panose="020F0502020204030204" pitchFamily="34" charset="0"/>
              </a:rPr>
              <a:t>Record data classifications into the Data Catalog so that analytics workloads can understand: </a:t>
            </a:r>
            <a:r>
              <a:rPr lang="en-US" b="0" i="0">
                <a:solidFill>
                  <a:srgbClr val="000000"/>
                </a:solidFill>
                <a:latin typeface="Calibri" panose="020F0502020204030204" pitchFamily="34" charset="0"/>
              </a:rPr>
              <a:t>Keep your Data Catalog up to date so that you have accurate and reliable records of data locations and classifications.</a:t>
            </a:r>
            <a:endParaRPr lang="en-US" b="1" i="0">
              <a:solidFill>
                <a:srgbClr val="000000"/>
              </a:solidFill>
              <a:latin typeface="Calibri" panose="020F050202020403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i="0">
                <a:solidFill>
                  <a:srgbClr val="000000"/>
                </a:solidFill>
                <a:latin typeface="Calibri" panose="020F0502020204030204" pitchFamily="34" charset="0"/>
              </a:rPr>
              <a:t>Implement encryption policies for each class of data in the analytics workload: </a:t>
            </a:r>
            <a:r>
              <a:rPr lang="en-US" b="0" i="0">
                <a:solidFill>
                  <a:srgbClr val="000000"/>
                </a:solidFill>
                <a:latin typeface="Calibri" panose="020F0502020204030204" pitchFamily="34" charset="0"/>
              </a:rPr>
              <a:t>After you identify the source data that you will work with and have established the classification level of each dataset, you will need to implement the applicable encryption policies. For data at rest, use one of the multiple encryption options available in Amazon S3. Secure your Amazon Kinesis data streams with server-side encryption by using AWS KMS.</a:t>
            </a:r>
            <a:endParaRPr lang="en-US" b="1" i="0">
              <a:solidFill>
                <a:srgbClr val="000000"/>
              </a:solidFill>
              <a:latin typeface="Calibri" panose="020F050202020403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i="0">
                <a:solidFill>
                  <a:srgbClr val="000000"/>
                </a:solidFill>
                <a:latin typeface="Calibri" panose="020F0502020204030204" pitchFamily="34" charset="0"/>
              </a:rPr>
              <a:t>Implement data retention policies for each class of data in the analytics workload: </a:t>
            </a:r>
            <a:r>
              <a:rPr lang="en-US" b="0" i="0">
                <a:solidFill>
                  <a:srgbClr val="000000"/>
                </a:solidFill>
                <a:latin typeface="Calibri" panose="020F0502020204030204" pitchFamily="34" charset="0"/>
              </a:rPr>
              <a:t>Use classification-based retention policies for your datasets. Back up and retain analytics datasets based on your organization's policies for classified data.</a:t>
            </a:r>
            <a:endParaRPr lang="en-US" b="1" i="0">
              <a:solidFill>
                <a:srgbClr val="000000"/>
              </a:solidFill>
              <a:latin typeface="Calibri" panose="020F050202020403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i="0">
                <a:solidFill>
                  <a:srgbClr val="000000"/>
                </a:solidFill>
                <a:latin typeface="Calibri" panose="020F0502020204030204" pitchFamily="34" charset="0"/>
              </a:rPr>
              <a:t>Require downstream systems to honor the classifications: </a:t>
            </a:r>
            <a:r>
              <a:rPr lang="en-US" b="0" i="0">
                <a:solidFill>
                  <a:srgbClr val="000000"/>
                </a:solidFill>
                <a:latin typeface="Calibri" panose="020F0502020204030204" pitchFamily="34" charset="0"/>
              </a:rPr>
              <a:t>Ensure that downstream services (such as Amazon Redshift), storage services, and downstream workloads honor your data classifications. If confidential source data enters your pipeline, handle the output of your pipeline as confidential data.</a:t>
            </a:r>
          </a:p>
          <a:p>
            <a:pPr marL="228600" marR="0" lvl="0"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i="0"/>
              <a:t>Allow data owners to determine which people or systems can access data in analytics and downstream workloads: </a:t>
            </a:r>
            <a:r>
              <a:rPr lang="en-US" b="0" i="0"/>
              <a:t>This applies to the owners of the operational data shown in the diagram as well as any downstream workloads that could be using the data that your workload produces.</a:t>
            </a:r>
            <a:endParaRPr lang="en-US">
              <a:solidFill>
                <a:srgbClr val="000000"/>
              </a:solidFill>
              <a:latin typeface="Calibri" panose="020F050202020403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i="0"/>
              <a:t>Build user identity solutions that uniquely identify people and systems: </a:t>
            </a:r>
            <a:r>
              <a:rPr lang="en-US" b="0" i="0"/>
              <a:t>Implement IAM or another centralized identity management solution to control which users, roles, or services can access your resources. Every service shown in the diagram integrates with IAM and should be correctly configured to do so.</a:t>
            </a:r>
            <a:endParaRPr lang="en-US" b="1" i="0">
              <a:solidFill>
                <a:srgbClr val="000000"/>
              </a:solidFill>
              <a:latin typeface="Calibri" panose="020F050202020403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i="0"/>
              <a:t>Implement the required data access authorization models: </a:t>
            </a:r>
            <a:r>
              <a:rPr lang="en-US" b="0" i="0"/>
              <a:t>The operational data in this diagram is classified as </a:t>
            </a:r>
            <a:r>
              <a:rPr lang="en-US" b="0" i="1"/>
              <a:t>sensitive</a:t>
            </a:r>
            <a:r>
              <a:rPr lang="en-US" b="0" i="0"/>
              <a:t>, which means that appropriate control measures must be put in place to adequately secure the data.</a:t>
            </a:r>
            <a:endParaRPr lang="en-US" b="1" i="0"/>
          </a:p>
          <a:p>
            <a:pPr marL="228600" marR="0" lvl="0"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i="0"/>
              <a:t>Establish an emergency access process to the source, analytics, and downstream systems: </a:t>
            </a:r>
            <a:r>
              <a:rPr lang="en-US" b="0" i="0"/>
              <a:t>Each service and resource in the pipeline should have access controls implemented. Ensure that you implement emergency access capabilities that would enable expedited access to your workload in the event of an issue with your pipeline.</a:t>
            </a:r>
            <a:endParaRPr lang="en-US" b="1" i="0"/>
          </a:p>
          <a:p>
            <a:pPr marL="228600" indent="-228600">
              <a:buFont typeface="Arial" panose="020B0604020202020204" pitchFamily="34" charset="0"/>
              <a:buChar char="•"/>
            </a:pPr>
            <a:r>
              <a:rPr lang="en-US" b="1">
                <a:solidFill>
                  <a:srgbClr val="000000"/>
                </a:solidFill>
                <a:latin typeface="Calibri" panose="020F0502020204030204" pitchFamily="34" charset="0"/>
              </a:rPr>
              <a:t>Prevent unintended access to the infrastructure: </a:t>
            </a:r>
            <a:r>
              <a:rPr lang="en-US" b="0">
                <a:solidFill>
                  <a:srgbClr val="000000"/>
                </a:solidFill>
                <a:latin typeface="Calibri" panose="020F0502020204030204" pitchFamily="34" charset="0"/>
              </a:rPr>
              <a:t>Implement IAM to control user, role, and system access to the data and services within your workload. Isolate your network as much as possible while maintaining only the network connections that are necessary to support your analytics workload.</a:t>
            </a:r>
            <a:endParaRPr lang="en-US" b="1">
              <a:solidFill>
                <a:srgbClr val="000000"/>
              </a:solidFill>
              <a:latin typeface="Calibri" panose="020F0502020204030204" pitchFamily="34" charset="0"/>
            </a:endParaRPr>
          </a:p>
          <a:p>
            <a:pPr marL="228600" indent="-228600">
              <a:buFont typeface="Arial" panose="020B0604020202020204" pitchFamily="34" charset="0"/>
              <a:buChar char="•"/>
            </a:pPr>
            <a:r>
              <a:rPr lang="en-US" b="1">
                <a:solidFill>
                  <a:srgbClr val="000000"/>
                </a:solidFill>
                <a:latin typeface="Calibri" panose="020F0502020204030204" pitchFamily="34" charset="0"/>
              </a:rPr>
              <a:t>Implement least privilege policies for source and downstream systems: </a:t>
            </a:r>
            <a:r>
              <a:rPr lang="en-US" b="0">
                <a:solidFill>
                  <a:srgbClr val="000000"/>
                </a:solidFill>
                <a:latin typeface="Calibri" panose="020F0502020204030204" pitchFamily="34" charset="0"/>
              </a:rPr>
              <a:t>After you have identified your source and downstream users and systems, identify the minimum privileges that each would require and implement only the necessary permissions. For example, if the downstream Amazon RedShift service needs access to your Amazon Kinesis Data Analytics service data, ensure that the Amazon Redshift users have the minimal amount of access that is required.</a:t>
            </a:r>
            <a:endParaRPr lang="en-US" b="1">
              <a:solidFill>
                <a:srgbClr val="000000"/>
              </a:solidFill>
              <a:latin typeface="Calibri" panose="020F0502020204030204" pitchFamily="34" charset="0"/>
            </a:endParaRPr>
          </a:p>
          <a:p>
            <a:pPr marL="228600" indent="-228600">
              <a:buFont typeface="Arial" panose="020B0604020202020204" pitchFamily="34" charset="0"/>
              <a:buChar char="•"/>
            </a:pPr>
            <a:r>
              <a:rPr lang="en-US" b="1">
                <a:solidFill>
                  <a:srgbClr val="000000"/>
                </a:solidFill>
                <a:latin typeface="Calibri" panose="020F0502020204030204" pitchFamily="34" charset="0"/>
              </a:rPr>
              <a:t>Monitor the infrastructure changes and the user activities against the infrastructure: </a:t>
            </a:r>
            <a:r>
              <a:rPr lang="en-US" b="0">
                <a:solidFill>
                  <a:srgbClr val="000000"/>
                </a:solidFill>
                <a:latin typeface="Calibri" panose="020F0502020204030204" pitchFamily="34" charset="0"/>
              </a:rPr>
              <a:t>After you secure access to your operational analytics pipeline, it's vital that you monitor it for infrastructure changes and malicious activity. Use additional AWS services, such as AWS Config and GuardDuty, to monitor your infrastructure. Use CloudTrail in conjunction with IAM to log user activities against your resources.</a:t>
            </a:r>
            <a:endParaRPr lang="en-US" b="1">
              <a:solidFill>
                <a:srgbClr val="000000"/>
              </a:solidFill>
              <a:latin typeface="Calibri" panose="020F0502020204030204" pitchFamily="34" charset="0"/>
            </a:endParaRPr>
          </a:p>
          <a:p>
            <a:pPr marL="228600" indent="-228600">
              <a:buFont typeface="Arial" panose="020B0604020202020204" pitchFamily="34" charset="0"/>
              <a:buChar char="•"/>
            </a:pPr>
            <a:r>
              <a:rPr lang="en-US" b="1">
                <a:solidFill>
                  <a:srgbClr val="000000"/>
                </a:solidFill>
                <a:latin typeface="Calibri" panose="020F0502020204030204" pitchFamily="34" charset="0"/>
              </a:rPr>
              <a:t>Secure the audit logs that record every data or resource access in analytics infrastructure: </a:t>
            </a:r>
            <a:r>
              <a:rPr lang="en-US" b="0">
                <a:solidFill>
                  <a:srgbClr val="000000"/>
                </a:solidFill>
                <a:latin typeface="Calibri" panose="020F0502020204030204" pitchFamily="34" charset="0"/>
              </a:rPr>
              <a:t>Finally, secure the audit logs for all of the services in your operational analytics pipeline and the services that support it. Ensure that you maintain adequate log security over a fault-tolerant storage solution, such as Amazon S3. </a:t>
            </a:r>
            <a:endParaRPr lang="en-US" b="1" i="0">
              <a:solidFill>
                <a:srgbClr val="000000"/>
              </a:solidFill>
              <a:latin typeface="Calibri" panose="020F0502020204030204" pitchFamily="34" charset="0"/>
            </a:endParaRPr>
          </a:p>
        </p:txBody>
      </p:sp>
    </p:spTree>
    <p:extLst>
      <p:ext uri="{BB962C8B-B14F-4D97-AF65-F5344CB8AC3E}">
        <p14:creationId xmlns:p14="http://schemas.microsoft.com/office/powerpoint/2010/main" val="70956998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a:extLst>
              <a:ext uri="{FF2B5EF4-FFF2-40B4-BE49-F238E27FC236}">
                <a16:creationId xmlns:a16="http://schemas.microsoft.com/office/drawing/2014/main" id="{D14BDE0B-7564-4912-969C-E467EBD6AB80}"/>
              </a:ext>
            </a:extLst>
          </p:cNvPr>
          <p:cNvSpPr>
            <a:spLocks noGrp="1" noRot="1" noChangeAspect="1"/>
          </p:cNvSpPr>
          <p:nvPr>
            <p:ph type="sldImg"/>
          </p:nvPr>
        </p:nvSpPr>
        <p:spPr/>
      </p:sp>
      <p:sp>
        <p:nvSpPr>
          <p:cNvPr id="3" name="Notes Placeholder 2"/>
          <p:cNvSpPr>
            <a:spLocks noGrp="1"/>
          </p:cNvSpPr>
          <p:nvPr>
            <p:ph type="body" idx="1"/>
          </p:nvPr>
        </p:nvSpPr>
        <p:spPr/>
        <p:txBody>
          <a:bodyPr/>
          <a:lstStyle/>
          <a:p>
            <a:r>
              <a:rPr lang="en-US" b="1"/>
              <a:t>|Slide number </a:t>
            </a:r>
            <a:fld id="{553D6894-8726-415B-9FD1-9AEC571F76BC}" type="slidenum">
              <a:rPr lang="en-US" b="1" smtClean="0"/>
              <a:pPr/>
              <a:t>22</a:t>
            </a:fld>
            <a:r>
              <a:rPr lang="en-US" b="1"/>
              <a:t> </a:t>
            </a:r>
          </a:p>
          <a:p>
            <a:r>
              <a:rPr lang="en-US" b="1"/>
              <a:t>|Instructor notes</a:t>
            </a:r>
          </a:p>
          <a:p>
            <a:r>
              <a:rPr lang="en-US"/>
              <a:t>|</a:t>
            </a:r>
          </a:p>
          <a:p>
            <a:r>
              <a:rPr lang="en-US" b="1"/>
              <a:t>|Student notes</a:t>
            </a:r>
          </a:p>
          <a:p>
            <a:r>
              <a:rPr lang="en-US"/>
              <a:t>Here are a few key points to summarize this section. </a:t>
            </a:r>
          </a:p>
          <a:p>
            <a:pPr marL="171450" indent="-171450">
              <a:buFont typeface="Arial" panose="020B0604020202020204" pitchFamily="34" charset="0"/>
              <a:buChar char="•"/>
            </a:pPr>
            <a:r>
              <a:rPr lang="en-US"/>
              <a:t>Honor the data classifications and protection policies that the owners of the source data assigned.</a:t>
            </a:r>
          </a:p>
          <a:p>
            <a:pPr marL="171450" indent="-171450">
              <a:buFont typeface="Arial" panose="020B0604020202020204" pitchFamily="34" charset="0"/>
              <a:buChar char="•"/>
            </a:pPr>
            <a:r>
              <a:rPr lang="en-US"/>
              <a:t>Secure access to the data in the analytics workload.</a:t>
            </a:r>
          </a:p>
          <a:p>
            <a:pPr marL="171450" indent="-171450">
              <a:buFont typeface="Arial" panose="020B0604020202020204" pitchFamily="34" charset="0"/>
              <a:buChar char="•"/>
            </a:pPr>
            <a:r>
              <a:rPr lang="en-US"/>
              <a:t>Share data downstream in compliance with the source system's classification policies.</a:t>
            </a:r>
          </a:p>
          <a:p>
            <a:pPr marL="171450" indent="-171450">
              <a:buFont typeface="Arial" panose="020B0604020202020204" pitchFamily="34" charset="0"/>
              <a:buChar char="•"/>
            </a:pPr>
            <a:r>
              <a:rPr lang="en-US"/>
              <a:t>Ensure the environment is accessible with the least permissions necessary; automate auditing of environment changes, and alert in case of abnormal environment access.</a:t>
            </a:r>
          </a:p>
        </p:txBody>
      </p:sp>
    </p:spTree>
    <p:extLst>
      <p:ext uri="{BB962C8B-B14F-4D97-AF65-F5344CB8AC3E}">
        <p14:creationId xmlns:p14="http://schemas.microsoft.com/office/powerpoint/2010/main" val="425941365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a:extLst>
              <a:ext uri="{FF2B5EF4-FFF2-40B4-BE49-F238E27FC236}">
                <a16:creationId xmlns:a16="http://schemas.microsoft.com/office/drawing/2014/main" id="{9894E4F3-31E1-4CCA-A36D-6EE5BB4B3EBA}"/>
              </a:ext>
            </a:extLst>
          </p:cNvPr>
          <p:cNvSpPr>
            <a:spLocks noGrp="1" noRot="1" noChangeAspect="1"/>
          </p:cNvSpPr>
          <p:nvPr>
            <p:ph type="sldImg"/>
          </p:nvPr>
        </p:nvSpPr>
        <p:spPr/>
      </p:sp>
      <p:sp>
        <p:nvSpPr>
          <p:cNvPr id="3" name="Notes Placeholder 2"/>
          <p:cNvSpPr>
            <a:spLocks noGrp="1"/>
          </p:cNvSpPr>
          <p:nvPr>
            <p:ph type="body" idx="1"/>
          </p:nvPr>
        </p:nvSpPr>
        <p:spPr/>
        <p:txBody>
          <a:bodyPr/>
          <a:lstStyle/>
          <a:p>
            <a:r>
              <a:rPr lang="en-US" b="1"/>
              <a:t>|Slide number </a:t>
            </a:r>
            <a:fld id="{553D6894-8726-415B-9FD1-9AEC571F76BC}" type="slidenum">
              <a:rPr lang="en-US" b="1" smtClean="0"/>
              <a:pPr/>
              <a:t>23</a:t>
            </a:fld>
            <a:r>
              <a:rPr lang="en-US" b="1"/>
              <a:t> </a:t>
            </a:r>
          </a:p>
          <a:p>
            <a:r>
              <a:rPr lang="en-US" b="1"/>
              <a:t>|Instructor notes</a:t>
            </a:r>
          </a:p>
          <a:p>
            <a:r>
              <a:rPr lang="en-US"/>
              <a:t>|This section of the module focuses on the security best practices from the AWS Well-Architected Machine Learning Lens.</a:t>
            </a:r>
          </a:p>
          <a:p>
            <a:r>
              <a:rPr lang="en-US"/>
              <a:t>|</a:t>
            </a:r>
          </a:p>
          <a:p>
            <a:r>
              <a:rPr lang="en-US" b="1"/>
              <a:t>|Student notes</a:t>
            </a:r>
          </a:p>
          <a:p>
            <a:r>
              <a:rPr lang="en-US"/>
              <a:t>This section introduces best practices related to ML security.</a:t>
            </a:r>
          </a:p>
        </p:txBody>
      </p:sp>
    </p:spTree>
    <p:extLst>
      <p:ext uri="{BB962C8B-B14F-4D97-AF65-F5344CB8AC3E}">
        <p14:creationId xmlns:p14="http://schemas.microsoft.com/office/powerpoint/2010/main" val="211208562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solidFill>
                  <a:srgbClr val="000000"/>
                </a:solidFill>
                <a:latin typeface="Calibri" panose="020F0502020204030204" pitchFamily="34" charset="0"/>
              </a:rPr>
              <a:t>|Slide number </a:t>
            </a:r>
            <a:fld id="{553D6894-8726-415B-9FD1-9AEC571F76BC}" type="slidenum">
              <a:rPr lang="en-US" b="1" smtClean="0">
                <a:solidFill>
                  <a:srgbClr val="000000"/>
                </a:solidFill>
                <a:latin typeface="Calibri" panose="020F0502020204030204" pitchFamily="34" charset="0"/>
              </a:rPr>
              <a:pPr/>
              <a:t>24</a:t>
            </a:fld>
            <a:r>
              <a:rPr lang="en-US" b="1">
                <a:solidFill>
                  <a:srgbClr val="000000"/>
                </a:solidFill>
                <a:latin typeface="Calibri" panose="020F0502020204030204" pitchFamily="34" charset="0"/>
              </a:rPr>
              <a:t> </a:t>
            </a:r>
          </a:p>
          <a:p>
            <a:r>
              <a:rPr lang="en-US" b="1">
                <a:solidFill>
                  <a:srgbClr val="000000"/>
                </a:solidFill>
                <a:latin typeface="Calibri" panose="020F0502020204030204" pitchFamily="34" charset="0"/>
              </a:rPr>
              <a:t>|Instructor notes</a:t>
            </a:r>
          </a:p>
          <a:p>
            <a:r>
              <a:rPr lang="en-US" b="0">
                <a:solidFill>
                  <a:srgbClr val="000000"/>
                </a:solidFill>
                <a:latin typeface="Calibri" panose="020F0502020204030204" pitchFamily="34" charset="0"/>
              </a:rPr>
              <a:t>|The student notes point to six phases of the ML lifecycle, but the next several slides display what appears to be eight phases. The </a:t>
            </a:r>
            <a:r>
              <a:rPr lang="en-US" b="0" i="1">
                <a:solidFill>
                  <a:srgbClr val="000000"/>
                </a:solidFill>
                <a:latin typeface="Calibri" panose="020F0502020204030204" pitchFamily="34" charset="0"/>
              </a:rPr>
              <a:t>collect data</a:t>
            </a:r>
            <a:r>
              <a:rPr lang="en-US" b="0" i="0">
                <a:solidFill>
                  <a:srgbClr val="000000"/>
                </a:solidFill>
                <a:latin typeface="Calibri" panose="020F0502020204030204" pitchFamily="34" charset="0"/>
              </a:rPr>
              <a:t>, </a:t>
            </a:r>
            <a:r>
              <a:rPr lang="en-US" b="0" i="1">
                <a:solidFill>
                  <a:srgbClr val="000000"/>
                </a:solidFill>
                <a:latin typeface="Calibri" panose="020F0502020204030204" pitchFamily="34" charset="0"/>
              </a:rPr>
              <a:t>pre-process data</a:t>
            </a:r>
            <a:r>
              <a:rPr lang="en-US" b="0" i="0">
                <a:solidFill>
                  <a:srgbClr val="000000"/>
                </a:solidFill>
                <a:latin typeface="Calibri" panose="020F0502020204030204" pitchFamily="34" charset="0"/>
              </a:rPr>
              <a:t>, and </a:t>
            </a:r>
            <a:r>
              <a:rPr lang="en-US" b="0" i="1">
                <a:solidFill>
                  <a:srgbClr val="000000"/>
                </a:solidFill>
                <a:latin typeface="Calibri" panose="020F0502020204030204" pitchFamily="34" charset="0"/>
              </a:rPr>
              <a:t>engineer the features </a:t>
            </a:r>
            <a:r>
              <a:rPr lang="en-US" b="0" i="0">
                <a:solidFill>
                  <a:srgbClr val="000000"/>
                </a:solidFill>
                <a:latin typeface="Calibri" panose="020F0502020204030204" pitchFamily="34" charset="0"/>
              </a:rPr>
              <a:t>steps are grouped together as a single element that is referred to as the </a:t>
            </a:r>
            <a:r>
              <a:rPr lang="en-US" b="0" i="1">
                <a:solidFill>
                  <a:srgbClr val="000000"/>
                </a:solidFill>
                <a:latin typeface="Calibri" panose="020F0502020204030204" pitchFamily="34" charset="0"/>
              </a:rPr>
              <a:t>process data </a:t>
            </a:r>
            <a:r>
              <a:rPr lang="en-US" b="0" i="0">
                <a:solidFill>
                  <a:srgbClr val="000000"/>
                </a:solidFill>
                <a:latin typeface="Calibri" panose="020F0502020204030204" pitchFamily="34" charset="0"/>
              </a:rPr>
              <a:t>phase.</a:t>
            </a:r>
          </a:p>
          <a:p>
            <a:r>
              <a:rPr lang="en-US" b="0">
                <a:solidFill>
                  <a:srgbClr val="000000"/>
                </a:solidFill>
                <a:latin typeface="Calibri" panose="020F0502020204030204" pitchFamily="34" charset="0"/>
              </a:rPr>
              <a:t>|</a:t>
            </a:r>
          </a:p>
          <a:p>
            <a:r>
              <a:rPr lang="en-US" b="1">
                <a:solidFill>
                  <a:srgbClr val="000000"/>
                </a:solidFill>
                <a:latin typeface="Calibri" panose="020F0502020204030204" pitchFamily="34" charset="0"/>
              </a:rPr>
              <a:t>|Student notes</a:t>
            </a:r>
            <a:endParaRPr lang="en-US">
              <a:solidFill>
                <a:srgbClr val="000000"/>
              </a:solidFill>
              <a:latin typeface="Calibri" panose="020F0502020204030204" pitchFamily="34" charset="0"/>
            </a:endParaRPr>
          </a:p>
          <a:p>
            <a:r>
              <a:rPr lang="en-US">
                <a:solidFill>
                  <a:srgbClr val="000000"/>
                </a:solidFill>
                <a:latin typeface="Calibri" panose="020F0502020204030204" pitchFamily="34" charset="0"/>
              </a:rPr>
              <a:t>The ML lifecycle consists of six phases, which are portrayed here in a linear fashion. Note that </a:t>
            </a:r>
            <a:r>
              <a:rPr lang="en-US" i="1">
                <a:solidFill>
                  <a:srgbClr val="000000"/>
                </a:solidFill>
                <a:latin typeface="Calibri" panose="020F0502020204030204" pitchFamily="34" charset="0"/>
              </a:rPr>
              <a:t>collect data</a:t>
            </a:r>
            <a:r>
              <a:rPr lang="en-US" i="0">
                <a:solidFill>
                  <a:srgbClr val="000000"/>
                </a:solidFill>
                <a:latin typeface="Calibri" panose="020F0502020204030204" pitchFamily="34" charset="0"/>
              </a:rPr>
              <a:t>, </a:t>
            </a:r>
            <a:r>
              <a:rPr lang="en-US" i="1">
                <a:solidFill>
                  <a:srgbClr val="000000"/>
                </a:solidFill>
                <a:latin typeface="Calibri" panose="020F0502020204030204" pitchFamily="34" charset="0"/>
              </a:rPr>
              <a:t>pre-process data</a:t>
            </a:r>
            <a:r>
              <a:rPr lang="en-US" i="0">
                <a:solidFill>
                  <a:srgbClr val="000000"/>
                </a:solidFill>
                <a:latin typeface="Calibri" panose="020F0502020204030204" pitchFamily="34" charset="0"/>
              </a:rPr>
              <a:t>, and </a:t>
            </a:r>
            <a:r>
              <a:rPr lang="en-US" i="1">
                <a:solidFill>
                  <a:srgbClr val="000000"/>
                </a:solidFill>
                <a:latin typeface="Calibri" panose="020F0502020204030204" pitchFamily="34" charset="0"/>
              </a:rPr>
              <a:t>engineer the features </a:t>
            </a:r>
            <a:r>
              <a:rPr lang="en-US" i="0">
                <a:solidFill>
                  <a:srgbClr val="000000"/>
                </a:solidFill>
                <a:latin typeface="Calibri" panose="020F0502020204030204" pitchFamily="34" charset="0"/>
              </a:rPr>
              <a:t>are grouped together in the </a:t>
            </a:r>
            <a:r>
              <a:rPr lang="en-US" i="1">
                <a:solidFill>
                  <a:srgbClr val="000000"/>
                </a:solidFill>
                <a:latin typeface="Calibri" panose="020F0502020204030204" pitchFamily="34" charset="0"/>
              </a:rPr>
              <a:t>process data</a:t>
            </a:r>
            <a:r>
              <a:rPr lang="en-US" i="0">
                <a:solidFill>
                  <a:srgbClr val="000000"/>
                </a:solidFill>
                <a:latin typeface="Calibri" panose="020F0502020204030204" pitchFamily="34" charset="0"/>
              </a:rPr>
              <a:t> phas</a:t>
            </a:r>
            <a:r>
              <a:rPr lang="en-US" i="0">
                <a:solidFill>
                  <a:srgbClr val="000000"/>
                </a:solidFill>
                <a:effectLst/>
                <a:latin typeface="Calibri" panose="020F0502020204030204" pitchFamily="34" charset="0"/>
              </a:rPr>
              <a:t>e. </a:t>
            </a:r>
            <a:r>
              <a:rPr lang="en-US">
                <a:solidFill>
                  <a:srgbClr val="000000"/>
                </a:solidFill>
                <a:latin typeface="Calibri" panose="020F0502020204030204" pitchFamily="34" charset="0"/>
              </a:rPr>
              <a:t>The AWS Well-Architected Machine Learning Lens provides best practices from all five pillars, but this module focuses on the applicable security best practices.</a:t>
            </a:r>
            <a:endParaRPr lang="en-US"/>
          </a:p>
        </p:txBody>
      </p:sp>
    </p:spTree>
    <p:extLst>
      <p:ext uri="{BB962C8B-B14F-4D97-AF65-F5344CB8AC3E}">
        <p14:creationId xmlns:p14="http://schemas.microsoft.com/office/powerpoint/2010/main" val="271349475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solidFill>
                  <a:srgbClr val="000000"/>
                </a:solidFill>
                <a:latin typeface="Calibri" panose="020F0502020204030204" pitchFamily="34" charset="0"/>
              </a:rPr>
              <a:t>|Slide number </a:t>
            </a:r>
            <a:fld id="{553D6894-8726-415B-9FD1-9AEC571F76BC}" type="slidenum">
              <a:rPr lang="en-US" b="1" smtClean="0">
                <a:solidFill>
                  <a:srgbClr val="000000"/>
                </a:solidFill>
                <a:latin typeface="Calibri" panose="020F0502020204030204" pitchFamily="34" charset="0"/>
              </a:rPr>
              <a:pPr/>
              <a:t>25</a:t>
            </a:fld>
            <a:r>
              <a:rPr lang="en-US" b="1">
                <a:solidFill>
                  <a:srgbClr val="000000"/>
                </a:solidFill>
                <a:latin typeface="Calibri" panose="020F0502020204030204" pitchFamily="34" charset="0"/>
              </a:rPr>
              <a:t> </a:t>
            </a:r>
          </a:p>
          <a:p>
            <a:r>
              <a:rPr lang="en-US" b="1">
                <a:solidFill>
                  <a:srgbClr val="000000"/>
                </a:solidFill>
                <a:latin typeface="Calibri" panose="020F0502020204030204" pitchFamily="34" charset="0"/>
              </a:rPr>
              <a:t>|Instructor notes</a:t>
            </a:r>
          </a:p>
          <a:p>
            <a:r>
              <a:rPr lang="en-US" b="0">
                <a:solidFill>
                  <a:srgbClr val="000000"/>
                </a:solidFill>
                <a:latin typeface="Calibri" panose="020F0502020204030204" pitchFamily="34" charset="0"/>
              </a:rPr>
              <a:t>|Slides 26 (Phase: Identify the business goal) through 31 (Phase: Monitor) discuss the security best practices that are outlined in the AWS Well-Architected Machine Learning Lens.</a:t>
            </a:r>
          </a:p>
          <a:p>
            <a:r>
              <a:rPr lang="en-US" b="0">
                <a:solidFill>
                  <a:srgbClr val="000000"/>
                </a:solidFill>
                <a:latin typeface="Calibri" panose="020F0502020204030204" pitchFamily="34" charset="0"/>
              </a:rPr>
              <a:t>|</a:t>
            </a:r>
            <a:endParaRPr lang="en-US" b="1">
              <a:solidFill>
                <a:srgbClr val="000000"/>
              </a:solidFill>
              <a:latin typeface="Calibri" panose="020F0502020204030204" pitchFamily="34" charset="0"/>
            </a:endParaRPr>
          </a:p>
          <a:p>
            <a:r>
              <a:rPr lang="en-US" b="1">
                <a:solidFill>
                  <a:srgbClr val="000000"/>
                </a:solidFill>
                <a:latin typeface="Calibri" panose="020F0502020204030204" pitchFamily="34" charset="0"/>
              </a:rPr>
              <a:t>|Student notes</a:t>
            </a:r>
            <a:endParaRPr lang="en-US">
              <a:solidFill>
                <a:srgbClr val="000000"/>
              </a:solidFill>
              <a:latin typeface="Calibri" panose="020F0502020204030204" pitchFamily="34" charset="0"/>
            </a:endParaRPr>
          </a:p>
          <a:p>
            <a:r>
              <a:rPr lang="en-US">
                <a:solidFill>
                  <a:srgbClr val="000000"/>
                </a:solidFill>
                <a:latin typeface="Calibri" panose="020F0502020204030204" pitchFamily="34" charset="0"/>
              </a:rPr>
              <a:t>Begin by identifying your business goal. ML libraries and packages handle all of the data processing, model development, training, and hosting. You will need to review the privacy and license agreements for all of the software and ML libraries that your ML lifecycle depends on to ensure that they comply with your organization's legal, privacy, and security terms and conditions. Review these items regularly, and establish a process to do so. You can control much of the software through the use of private repositories, or repos.</a:t>
            </a:r>
          </a:p>
        </p:txBody>
      </p:sp>
    </p:spTree>
    <p:extLst>
      <p:ext uri="{BB962C8B-B14F-4D97-AF65-F5344CB8AC3E}">
        <p14:creationId xmlns:p14="http://schemas.microsoft.com/office/powerpoint/2010/main" val="253639158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solidFill>
                  <a:srgbClr val="000000"/>
                </a:solidFill>
                <a:latin typeface="Calibri" panose="020F0502020204030204" pitchFamily="34" charset="0"/>
              </a:rPr>
              <a:t>|Slide number </a:t>
            </a:r>
            <a:fld id="{553D6894-8726-415B-9FD1-9AEC571F76BC}" type="slidenum">
              <a:rPr lang="en-US" b="1" smtClean="0">
                <a:solidFill>
                  <a:srgbClr val="000000"/>
                </a:solidFill>
                <a:latin typeface="Calibri" panose="020F0502020204030204" pitchFamily="34" charset="0"/>
              </a:rPr>
              <a:pPr/>
              <a:t>26</a:t>
            </a:fld>
            <a:r>
              <a:rPr lang="en-US" b="1">
                <a:solidFill>
                  <a:srgbClr val="000000"/>
                </a:solidFill>
                <a:latin typeface="Calibri" panose="020F0502020204030204" pitchFamily="34" charset="0"/>
              </a:rPr>
              <a:t> </a:t>
            </a:r>
          </a:p>
          <a:p>
            <a:r>
              <a:rPr lang="en-US" b="1">
                <a:solidFill>
                  <a:srgbClr val="000000"/>
                </a:solidFill>
                <a:latin typeface="Calibri" panose="020F0502020204030204" pitchFamily="34" charset="0"/>
              </a:rPr>
              <a:t>|Instructor notes</a:t>
            </a:r>
          </a:p>
          <a:p>
            <a:r>
              <a:rPr lang="en-US" b="0">
                <a:solidFill>
                  <a:srgbClr val="000000"/>
                </a:solidFill>
                <a:latin typeface="Calibri" panose="020F0502020204030204" pitchFamily="34" charset="0"/>
              </a:rPr>
              <a:t>|</a:t>
            </a:r>
          </a:p>
          <a:p>
            <a:r>
              <a:rPr lang="en-US" b="1">
                <a:solidFill>
                  <a:srgbClr val="000000"/>
                </a:solidFill>
                <a:latin typeface="Calibri" panose="020F0502020204030204" pitchFamily="34" charset="0"/>
              </a:rPr>
              <a:t>|Student notes</a:t>
            </a:r>
            <a:endParaRPr lang="en-US"/>
          </a:p>
          <a:p>
            <a:r>
              <a:rPr lang="en-US"/>
              <a:t>Apply the principle of least privilege throughout the ML lifecycle. Provide your project with dedicated network environments that have dedicated resources and services. This will assist you to achieve least privilege access to data, assets, and services.</a:t>
            </a:r>
          </a:p>
          <a:p>
            <a:endParaRPr lang="en-US"/>
          </a:p>
          <a:p>
            <a:r>
              <a:rPr lang="en-US"/>
              <a:t>Restrict access to data based on individual roles. Identify which roles will need data access to build models, features, and algorithms, and map those roles to access patterns by using role-based authentication.</a:t>
            </a:r>
          </a:p>
        </p:txBody>
      </p:sp>
    </p:spTree>
    <p:extLst>
      <p:ext uri="{BB962C8B-B14F-4D97-AF65-F5344CB8AC3E}">
        <p14:creationId xmlns:p14="http://schemas.microsoft.com/office/powerpoint/2010/main" val="142705932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solidFill>
                  <a:srgbClr val="000000"/>
                </a:solidFill>
                <a:latin typeface="Calibri" panose="020F0502020204030204" pitchFamily="34" charset="0"/>
              </a:rPr>
              <a:t>|Slide number </a:t>
            </a:r>
            <a:fld id="{553D6894-8726-415B-9FD1-9AEC571F76BC}" type="slidenum">
              <a:rPr lang="en-US" b="1" smtClean="0">
                <a:solidFill>
                  <a:srgbClr val="000000"/>
                </a:solidFill>
                <a:latin typeface="Calibri" panose="020F0502020204030204" pitchFamily="34" charset="0"/>
              </a:rPr>
              <a:pPr/>
              <a:t>27</a:t>
            </a:fld>
            <a:r>
              <a:rPr lang="en-US" b="1">
                <a:solidFill>
                  <a:srgbClr val="000000"/>
                </a:solidFill>
                <a:latin typeface="Calibri" panose="020F0502020204030204" pitchFamily="34" charset="0"/>
              </a:rPr>
              <a:t> </a:t>
            </a:r>
          </a:p>
          <a:p>
            <a:r>
              <a:rPr lang="en-US" b="1">
                <a:solidFill>
                  <a:srgbClr val="000000"/>
                </a:solidFill>
                <a:latin typeface="Calibri" panose="020F0502020204030204" pitchFamily="34" charset="0"/>
              </a:rPr>
              <a:t>|Instructor notes</a:t>
            </a:r>
          </a:p>
          <a:p>
            <a:r>
              <a:rPr lang="en-US" b="0">
                <a:solidFill>
                  <a:srgbClr val="000000"/>
                </a:solidFill>
                <a:latin typeface="Calibri" panose="020F0502020204030204" pitchFamily="34" charset="0"/>
              </a:rPr>
              <a:t>|</a:t>
            </a:r>
          </a:p>
          <a:p>
            <a:r>
              <a:rPr lang="en-US" b="1">
                <a:solidFill>
                  <a:srgbClr val="000000"/>
                </a:solidFill>
                <a:latin typeface="Calibri" panose="020F0502020204030204" pitchFamily="34" charset="0"/>
              </a:rPr>
              <a:t>|Student notes</a:t>
            </a:r>
            <a:br>
              <a:rPr lang="en-US">
                <a:solidFill>
                  <a:srgbClr val="000000"/>
                </a:solidFill>
                <a:latin typeface="Calibri" panose="020F0502020204030204" pitchFamily="34" charset="0"/>
              </a:rPr>
            </a:br>
            <a:r>
              <a:rPr lang="en-US" sz="1200" b="0" i="0" kern="1200">
                <a:solidFill>
                  <a:schemeClr val="tx1"/>
                </a:solidFill>
                <a:effectLst/>
                <a:latin typeface="+mn-lt"/>
                <a:ea typeface="+mn-ea"/>
                <a:cs typeface="+mn-cs"/>
              </a:rPr>
              <a:t>Secure any system or environment that hosts data or enables model development. Store training data on secured storage and repositories. Run data preparation model development in a secure cloud. Tightly control access to the destination compute instances as data moves from the data repositories to the instances. Encrypt data in transit to—and at rest on—the compute and storage infrastructure.</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Protect sensitive training data against unintended disclosure. Identify and classify the sensitive data. Handle the sensitive data by using strategies such as removing, masking, tokenizing, and principal component analysis (PCA). Document best governance practices for future reuse and reference.</a:t>
            </a:r>
          </a:p>
          <a:p>
            <a:br>
              <a:rPr lang="en-US"/>
            </a:br>
            <a:r>
              <a:rPr lang="en-US" sz="1200" b="0" i="0" kern="1200">
                <a:solidFill>
                  <a:schemeClr val="tx1"/>
                </a:solidFill>
                <a:effectLst/>
                <a:latin typeface="+mn-lt"/>
                <a:ea typeface="+mn-ea"/>
                <a:cs typeface="+mn-cs"/>
              </a:rPr>
              <a:t>Monitor and track data origins and transformations over time. Strictly control who can access the data and what they can do with it. Perform preventative controls, auditing, and monitoring to demonstrate how data has been controlled during its lifetime. Implement integrity checks against training data to detect any unexpected deviances caused by loss, corruption, or manipulation. Data lineage enables visibility and helps you trace data processing errors back to the root cause.</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Preserve data across computing environments (such as development and staging), and only store the data that has business need to reduce data exposure risks. Implement mechanisms to enforce a lifecycle management process across the data. Decide when to remove data automatically based on age.</a:t>
            </a:r>
            <a:endParaRPr lang="en-US">
              <a:solidFill>
                <a:srgbClr val="000000"/>
              </a:solidFill>
              <a:latin typeface="Calibri" panose="020F0502020204030204" pitchFamily="34" charset="0"/>
            </a:endParaRPr>
          </a:p>
        </p:txBody>
      </p:sp>
    </p:spTree>
    <p:extLst>
      <p:ext uri="{BB962C8B-B14F-4D97-AF65-F5344CB8AC3E}">
        <p14:creationId xmlns:p14="http://schemas.microsoft.com/office/powerpoint/2010/main" val="220378025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solidFill>
                  <a:srgbClr val="000000"/>
                </a:solidFill>
                <a:latin typeface="Calibri" panose="020F0502020204030204" pitchFamily="34" charset="0"/>
              </a:rPr>
              <a:t>|Slide number </a:t>
            </a:r>
            <a:fld id="{553D6894-8726-415B-9FD1-9AEC571F76BC}" type="slidenum">
              <a:rPr lang="en-US" b="1" smtClean="0">
                <a:solidFill>
                  <a:srgbClr val="000000"/>
                </a:solidFill>
                <a:latin typeface="Calibri" panose="020F0502020204030204" pitchFamily="34" charset="0"/>
              </a:rPr>
              <a:pPr/>
              <a:t>28</a:t>
            </a:fld>
            <a:r>
              <a:rPr lang="en-US" b="1">
                <a:solidFill>
                  <a:srgbClr val="000000"/>
                </a:solidFill>
                <a:latin typeface="Calibri" panose="020F0502020204030204" pitchFamily="34" charset="0"/>
              </a:rPr>
              <a:t> </a:t>
            </a:r>
          </a:p>
          <a:p>
            <a:r>
              <a:rPr lang="en-US" b="1">
                <a:solidFill>
                  <a:srgbClr val="000000"/>
                </a:solidFill>
                <a:latin typeface="Calibri" panose="020F0502020204030204" pitchFamily="34" charset="0"/>
              </a:rPr>
              <a:t>|Instructor notes</a:t>
            </a:r>
          </a:p>
          <a:p>
            <a:r>
              <a:rPr lang="en-US" b="0">
                <a:solidFill>
                  <a:srgbClr val="000000"/>
                </a:solidFill>
                <a:latin typeface="Calibri" panose="020F0502020204030204" pitchFamily="34" charset="0"/>
              </a:rPr>
              <a:t>|</a:t>
            </a:r>
          </a:p>
          <a:p>
            <a:r>
              <a:rPr lang="en-US" b="1">
                <a:solidFill>
                  <a:srgbClr val="000000"/>
                </a:solidFill>
                <a:latin typeface="Calibri" panose="020F0502020204030204" pitchFamily="34" charset="0"/>
              </a:rPr>
              <a:t>|Student notes</a:t>
            </a:r>
            <a:br>
              <a:rPr lang="en-US">
                <a:solidFill>
                  <a:srgbClr val="000000"/>
                </a:solidFill>
                <a:latin typeface="Calibri" panose="020F0502020204030204" pitchFamily="34" charset="0"/>
              </a:rPr>
            </a:br>
            <a:r>
              <a:rPr lang="en-US" sz="1200" b="0" i="0" kern="1200">
                <a:solidFill>
                  <a:schemeClr val="tx1"/>
                </a:solidFill>
                <a:effectLst/>
                <a:latin typeface="+mn-lt"/>
                <a:ea typeface="+mn-ea"/>
                <a:cs typeface="+mn-cs"/>
              </a:rPr>
              <a:t>Monitor and ensure that the inherited prediction weights from a transferred model lead to the correct results. This helps minimize the risk of weak learning and incorrect outputs by using pretrained models. </a:t>
            </a:r>
            <a:r>
              <a:rPr lang="en-US" sz="1200" b="0" i="1" kern="1200">
                <a:solidFill>
                  <a:schemeClr val="tx1"/>
                </a:solidFill>
                <a:effectLst/>
                <a:latin typeface="+mn-lt"/>
                <a:ea typeface="+mn-ea"/>
                <a:cs typeface="+mn-cs"/>
              </a:rPr>
              <a:t>Transfer learning </a:t>
            </a:r>
            <a:r>
              <a:rPr lang="en-US" sz="1200" b="0" i="0" kern="1200">
                <a:solidFill>
                  <a:schemeClr val="tx1"/>
                </a:solidFill>
                <a:effectLst/>
                <a:latin typeface="+mn-lt"/>
                <a:ea typeface="+mn-ea"/>
                <a:cs typeface="+mn-cs"/>
              </a:rPr>
              <a:t>is an ML technique where a model that was pretrained on one task is fine-tuned on a new task. When using the transfer learning approach, use </a:t>
            </a:r>
            <a:r>
              <a:rPr lang="en-US" sz="1200" b="0" i="0" u="none" strike="noStrike" kern="1200">
                <a:solidFill>
                  <a:schemeClr val="tx1"/>
                </a:solidFill>
                <a:effectLst/>
                <a:latin typeface="+mn-lt"/>
                <a:ea typeface="+mn-ea"/>
                <a:cs typeface="+mn-cs"/>
              </a:rPr>
              <a:t>Amazon SageMaker Debugger </a:t>
            </a:r>
            <a:r>
              <a:rPr lang="en-US" sz="1200" b="0" i="0" kern="1200">
                <a:solidFill>
                  <a:schemeClr val="tx1"/>
                </a:solidFill>
                <a:effectLst/>
                <a:latin typeface="+mn-lt"/>
                <a:ea typeface="+mn-ea"/>
                <a:cs typeface="+mn-cs"/>
              </a:rPr>
              <a:t>to detect hidden problems that might have serious consequences. Examine model predictions to see what mistakes were made. Validate the robustness of your model, and consider how much of this robustness is from the inherited capabilities. Validate input and preprocesses to the model for realistic expectations.</a:t>
            </a:r>
          </a:p>
          <a:p>
            <a:br>
              <a:rPr lang="en-US"/>
            </a:br>
            <a:r>
              <a:rPr lang="en-US" sz="1200" b="0" i="0" kern="1200">
                <a:solidFill>
                  <a:schemeClr val="tx1"/>
                </a:solidFill>
                <a:effectLst/>
                <a:latin typeface="+mn-lt"/>
                <a:ea typeface="+mn-ea"/>
                <a:cs typeface="+mn-cs"/>
              </a:rPr>
              <a:t>Protect ML operations environments by using managed services with best practices, including detective and preventive guardrails, monitoring, security, and incident management. Explore data in a managed and secure notebook environment. Centrally manage the configuration of Jupyter environments, and enable self-service provisioning for the users.</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For frameworks such as TensorFlow, it’s common to share information such as coeﬃcients as part of the internode cluster communications. The algorithms require that exchanged information stay synchronized across nodes. Secure this information through encryption in transit. Enable internode encryption in SageMaker, and enable encryption in transit in Amazon EMR.</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Protect against data injection and data manipulation that pollutes the training dataset. Data injections add corrupt training data that will result in incorrect models and outputs. Data manipulations change existing data (for example, labels), which can result in inaccurate and weak predictive models. Identify and address corrupt data and inaccurate models by using security methods and anomaly detection algorithms.</a:t>
            </a:r>
            <a:endParaRPr lang="en-US" b="0"/>
          </a:p>
        </p:txBody>
      </p:sp>
    </p:spTree>
    <p:extLst>
      <p:ext uri="{BB962C8B-B14F-4D97-AF65-F5344CB8AC3E}">
        <p14:creationId xmlns:p14="http://schemas.microsoft.com/office/powerpoint/2010/main" val="291100953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solidFill>
                  <a:srgbClr val="000000"/>
                </a:solidFill>
                <a:latin typeface="Calibri" panose="020F0502020204030204" pitchFamily="34" charset="0"/>
              </a:rPr>
              <a:t>|Slide number </a:t>
            </a:r>
            <a:fld id="{553D6894-8726-415B-9FD1-9AEC571F76BC}" type="slidenum">
              <a:rPr lang="en-US" b="1" smtClean="0">
                <a:solidFill>
                  <a:srgbClr val="000000"/>
                </a:solidFill>
                <a:latin typeface="Calibri" panose="020F0502020204030204" pitchFamily="34" charset="0"/>
              </a:rPr>
              <a:pPr/>
              <a:t>29</a:t>
            </a:fld>
            <a:r>
              <a:rPr lang="en-US" b="1">
                <a:solidFill>
                  <a:srgbClr val="000000"/>
                </a:solidFill>
                <a:latin typeface="Calibri" panose="020F0502020204030204" pitchFamily="34" charset="0"/>
              </a:rPr>
              <a:t> </a:t>
            </a:r>
          </a:p>
          <a:p>
            <a:r>
              <a:rPr lang="en-US" b="1">
                <a:solidFill>
                  <a:srgbClr val="000000"/>
                </a:solidFill>
                <a:latin typeface="Calibri" panose="020F0502020204030204" pitchFamily="34" charset="0"/>
              </a:rPr>
              <a:t>|Instructor notes</a:t>
            </a:r>
          </a:p>
          <a:p>
            <a:r>
              <a:rPr lang="en-US" b="0">
                <a:solidFill>
                  <a:srgbClr val="000000"/>
                </a:solidFill>
                <a:latin typeface="Calibri" panose="020F0502020204030204" pitchFamily="34" charset="0"/>
              </a:rPr>
              <a:t>|</a:t>
            </a:r>
          </a:p>
          <a:p>
            <a:r>
              <a:rPr lang="en-US" b="1">
                <a:solidFill>
                  <a:srgbClr val="000000"/>
                </a:solidFill>
                <a:latin typeface="Calibri" panose="020F0502020204030204" pitchFamily="34" charset="0"/>
              </a:rPr>
              <a:t>|Student notes</a:t>
            </a:r>
          </a:p>
          <a:p>
            <a:r>
              <a:rPr lang="en-US" sz="1200" b="0" i="0" kern="1200">
                <a:solidFill>
                  <a:schemeClr val="tx1"/>
                </a:solidFill>
                <a:effectLst/>
                <a:latin typeface="+mn-lt"/>
                <a:ea typeface="+mn-ea"/>
                <a:cs typeface="+mn-cs"/>
              </a:rPr>
              <a:t>Add protection inside and outside of the deployed code to detect malicious inputs that might result in incorrect predictions. Automatically detect unauthorized changes by examining the inputs in detail. Repair and validate the inputs before they are added back to the pool. Evaluate your use case and determine bad predictions or classifications. Evaluate the robustness of the algorithm against increasingly perturbed inputs to understand susceptibility to manipulated inputs. Select diverse features to improve the algorithm’s ability to handle outliers.</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Consider pairing models in groups for increased diversity in decisions. Consider using ensembles to build in robustness around decision points. Detect similar repeated inputs to the model to indicate possible threats to the decision boundaries. This can take the form of model brute forcing, where threats iterate only a limited set of variables to determine what influences decision points and derive feature importance. If retraining on untrusted or invalidated inputs, make sure that any model skew is traced back to the data and pruned before retraining a replacement model. Host the model so that a consumer of the model can perform inference against it securely. Enable consumers using the API to define the relationship, restrict access to the base model, and provide monitoring of model interactions.</a:t>
            </a:r>
          </a:p>
        </p:txBody>
      </p:sp>
    </p:spTree>
    <p:extLst>
      <p:ext uri="{BB962C8B-B14F-4D97-AF65-F5344CB8AC3E}">
        <p14:creationId xmlns:p14="http://schemas.microsoft.com/office/powerpoint/2010/main" val="19393687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a:extLst>
              <a:ext uri="{FF2B5EF4-FFF2-40B4-BE49-F238E27FC236}">
                <a16:creationId xmlns:a16="http://schemas.microsoft.com/office/drawing/2014/main" id="{7E17BC03-39C8-4211-BD29-715DD8438942}"/>
              </a:ext>
            </a:extLst>
          </p:cNvPr>
          <p:cNvSpPr>
            <a:spLocks noGrp="1" noRot="1" noChangeAspect="1"/>
          </p:cNvSpPr>
          <p:nvPr>
            <p:ph type="sldImg"/>
          </p:nvPr>
        </p:nvSpPr>
        <p:spPr/>
      </p:sp>
      <p:sp>
        <p:nvSpPr>
          <p:cNvPr id="3" name="Notes Placeholder 2"/>
          <p:cNvSpPr>
            <a:spLocks noGrp="1"/>
          </p:cNvSpPr>
          <p:nvPr>
            <p:ph type="body" idx="1"/>
          </p:nvPr>
        </p:nvSpPr>
        <p:spPr/>
        <p:txBody>
          <a:bodyPr/>
          <a:lstStyle/>
          <a:p>
            <a:r>
              <a:rPr lang="en-US"/>
              <a:t>~~Script: Handle parentheses and bulleted list.</a:t>
            </a:r>
          </a:p>
          <a:p>
            <a:r>
              <a:rPr lang="en-US" b="1"/>
              <a:t>|Slide number </a:t>
            </a:r>
            <a:fld id="{553D6894-8726-415B-9FD1-9AEC571F76BC}" type="slidenum">
              <a:rPr lang="en-US" b="1" smtClean="0"/>
              <a:pPr/>
              <a:t>3</a:t>
            </a:fld>
            <a:r>
              <a:rPr lang="en-US" b="1"/>
              <a:t> </a:t>
            </a:r>
          </a:p>
          <a:p>
            <a:r>
              <a:rPr lang="en-US" b="1"/>
              <a:t>|Instructor notes</a:t>
            </a:r>
          </a:p>
          <a:p>
            <a:r>
              <a:rPr lang="en-US"/>
              <a:t>|</a:t>
            </a:r>
          </a:p>
          <a:p>
            <a:r>
              <a:rPr lang="en-US" b="1"/>
              <a:t>|Student notes</a:t>
            </a:r>
          </a:p>
          <a:p>
            <a:r>
              <a:rPr lang="en-US"/>
              <a:t>This module prepares you to do the following:</a:t>
            </a:r>
          </a:p>
          <a:p>
            <a:pPr marL="171450" indent="-171450">
              <a:buFont typeface="Arial" panose="020B0604020202020204" pitchFamily="34" charset="0"/>
              <a:buChar char="•"/>
            </a:pPr>
            <a:r>
              <a:rPr lang="en-US"/>
              <a:t>Highlight how cloud security best practices apply to analytics and machine learning (ML) data pipelines.</a:t>
            </a:r>
          </a:p>
          <a:p>
            <a:pPr marL="171450" indent="-171450">
              <a:buFont typeface="Arial" panose="020B0604020202020204" pitchFamily="34" charset="0"/>
              <a:buChar char="•"/>
            </a:pPr>
            <a:r>
              <a:rPr lang="en-US"/>
              <a:t>List AWS services that play key roles in securing a data pipeline.</a:t>
            </a:r>
          </a:p>
          <a:p>
            <a:pPr marL="171450" indent="-171450">
              <a:buFont typeface="Arial" panose="020B0604020202020204" pitchFamily="34" charset="0"/>
              <a:buChar char="•"/>
            </a:pPr>
            <a:r>
              <a:rPr lang="en-US"/>
              <a:t>Cite factors that drive performance and scaling decisions across each layer of a data pipeline.</a:t>
            </a:r>
          </a:p>
          <a:p>
            <a:pPr marL="171450" indent="-171450">
              <a:buFont typeface="Arial" panose="020B0604020202020204" pitchFamily="34" charset="0"/>
              <a:buChar char="•"/>
            </a:pPr>
            <a:r>
              <a:rPr lang="en-US"/>
              <a:t>Describe how infrastructure as code (IaC) supports the security and scalability of a data pipeline infrastructure.</a:t>
            </a:r>
          </a:p>
          <a:p>
            <a:pPr marL="171450" indent="-171450">
              <a:buFont typeface="Arial" panose="020B0604020202020204" pitchFamily="34" charset="0"/>
              <a:buChar char="•"/>
            </a:pPr>
            <a:r>
              <a:rPr lang="en-US"/>
              <a:t>Identify the function of common AWS CloudFormation template sections.</a:t>
            </a:r>
          </a:p>
        </p:txBody>
      </p:sp>
    </p:spTree>
    <p:extLst>
      <p:ext uri="{BB962C8B-B14F-4D97-AF65-F5344CB8AC3E}">
        <p14:creationId xmlns:p14="http://schemas.microsoft.com/office/powerpoint/2010/main" val="382766037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solidFill>
                  <a:srgbClr val="000000"/>
                </a:solidFill>
                <a:latin typeface="Calibri" panose="020F0502020204030204" pitchFamily="34" charset="0"/>
              </a:rPr>
              <a:t>|Slide number </a:t>
            </a:r>
            <a:fld id="{553D6894-8726-415B-9FD1-9AEC571F76BC}" type="slidenum">
              <a:rPr lang="en-US" b="1" smtClean="0">
                <a:solidFill>
                  <a:srgbClr val="000000"/>
                </a:solidFill>
                <a:latin typeface="Calibri" panose="020F0502020204030204" pitchFamily="34" charset="0"/>
              </a:rPr>
              <a:pPr/>
              <a:t>30</a:t>
            </a:fld>
            <a:r>
              <a:rPr lang="en-US" b="1">
                <a:solidFill>
                  <a:srgbClr val="000000"/>
                </a:solidFill>
                <a:latin typeface="Calibri" panose="020F0502020204030204" pitchFamily="34" charset="0"/>
              </a:rPr>
              <a:t> </a:t>
            </a:r>
          </a:p>
          <a:p>
            <a:r>
              <a:rPr lang="en-US" b="1">
                <a:solidFill>
                  <a:srgbClr val="000000"/>
                </a:solidFill>
                <a:latin typeface="Calibri" panose="020F0502020204030204" pitchFamily="34" charset="0"/>
              </a:rPr>
              <a:t>|Instructor notes</a:t>
            </a:r>
          </a:p>
          <a:p>
            <a:r>
              <a:rPr lang="en-US" b="0">
                <a:solidFill>
                  <a:srgbClr val="000000"/>
                </a:solidFill>
                <a:latin typeface="Calibri" panose="020F0502020204030204" pitchFamily="34" charset="0"/>
              </a:rPr>
              <a:t>|</a:t>
            </a:r>
          </a:p>
          <a:p>
            <a:r>
              <a:rPr lang="en-US" b="1">
                <a:solidFill>
                  <a:srgbClr val="000000"/>
                </a:solidFill>
                <a:latin typeface="Calibri" panose="020F0502020204030204" pitchFamily="34" charset="0"/>
              </a:rPr>
              <a:t>|Student notes</a:t>
            </a:r>
            <a:br>
              <a:rPr lang="en-US">
                <a:solidFill>
                  <a:srgbClr val="000000"/>
                </a:solidFill>
                <a:latin typeface="Calibri" panose="020F0502020204030204" pitchFamily="34" charset="0"/>
              </a:rPr>
            </a:br>
            <a:r>
              <a:rPr lang="en-US" sz="1200" b="0" i="0" kern="1200">
                <a:solidFill>
                  <a:schemeClr val="tx1"/>
                </a:solidFill>
                <a:effectLst/>
                <a:latin typeface="+mn-lt"/>
                <a:ea typeface="+mn-ea"/>
                <a:cs typeface="+mn-cs"/>
              </a:rPr>
              <a:t>Use least-privileged permissions to invoke the deployed model endpoint. For consumers who are external to the workload environment, provide access through a secure API. Only authorized parties should make inferences against the ML model. Treat inference endpoints as you would any other HTTPS API. Ensure that you follow guidance from the </a:t>
            </a:r>
            <a:r>
              <a:rPr lang="en-US" sz="1200" b="0" i="0" u="none" strike="noStrike" kern="1200">
                <a:solidFill>
                  <a:schemeClr val="tx1"/>
                </a:solidFill>
                <a:effectLst/>
                <a:latin typeface="+mn-lt"/>
                <a:ea typeface="+mn-ea"/>
                <a:cs typeface="+mn-cs"/>
              </a:rPr>
              <a:t>AWS Well-Architected Framework </a:t>
            </a:r>
            <a:r>
              <a:rPr lang="en-US" sz="1200" b="0" i="0" kern="1200">
                <a:solidFill>
                  <a:schemeClr val="tx1"/>
                </a:solidFill>
                <a:effectLst/>
                <a:latin typeface="+mn-lt"/>
                <a:ea typeface="+mn-ea"/>
                <a:cs typeface="+mn-cs"/>
              </a:rPr>
              <a:t>to provide network controls, such as restricting access to specific IP ranges, and bot control. The HTTPS requests for these API calls should be signed so that the requester identity can be verified and the requested data is protected in transit.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Ensure that data access logging is enabled. Audit for anomalous data access events, such as access events from abnormal locations, or activity exceeding the baseline for that entity. Use services and tools that support anomalous activity alerting, and combine their use with data classification to assess risk. Evaluate services that can be used to aid in monitoring data access events. Verify that you have data access logging for all human create, read, update, and delete (CRUD) operations, including the details of who accessed what elements, what action they took, and at what time.</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Use </a:t>
            </a:r>
            <a:r>
              <a:rPr lang="en-US" sz="1200" b="0" i="0" u="none" strike="noStrike" kern="1200">
                <a:solidFill>
                  <a:schemeClr val="tx1"/>
                </a:solidFill>
                <a:effectLst/>
                <a:latin typeface="+mn-lt"/>
                <a:ea typeface="+mn-ea"/>
                <a:cs typeface="+mn-cs"/>
              </a:rPr>
              <a:t>Amazon Macie </a:t>
            </a:r>
            <a:r>
              <a:rPr lang="en-US" sz="1200" b="0" i="0" kern="1200">
                <a:solidFill>
                  <a:schemeClr val="tx1"/>
                </a:solidFill>
                <a:effectLst/>
                <a:latin typeface="+mn-lt"/>
                <a:ea typeface="+mn-ea"/>
                <a:cs typeface="+mn-cs"/>
              </a:rPr>
              <a:t>to protect and classify training and inference data in </a:t>
            </a:r>
            <a:r>
              <a:rPr lang="en-US" sz="1200" b="0" i="0" u="none" strike="noStrike" kern="1200">
                <a:solidFill>
                  <a:schemeClr val="tx1"/>
                </a:solidFill>
                <a:effectLst/>
                <a:latin typeface="+mn-lt"/>
                <a:ea typeface="+mn-ea"/>
                <a:cs typeface="+mn-cs"/>
              </a:rPr>
              <a:t>Amazon S3</a:t>
            </a:r>
            <a:r>
              <a:rPr lang="en-US" sz="1200" b="0" i="0" kern="1200">
                <a:solidFill>
                  <a:schemeClr val="tx1"/>
                </a:solidFill>
                <a:effectLst/>
                <a:latin typeface="+mn-lt"/>
                <a:ea typeface="+mn-ea"/>
                <a:cs typeface="+mn-cs"/>
              </a:rPr>
              <a:t>. Macie is a fully managed security service that uses ML to automatically discover, classify, and protect sensitive data in AWS. The service recognizes sensitive data, such as personally identifiable information (PII) or intellectual property. Macie provides visibility into how this data is being accessed or moved. Macie also continually monitors data access activity for anomalies. The service generates detailed alerts when it detects a risk of unauthorized access or inadvertent data leaks.</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Use </a:t>
            </a:r>
            <a:r>
              <a:rPr lang="en-US" sz="1200" b="0" i="0" u="none" strike="noStrike" kern="1200">
                <a:solidFill>
                  <a:schemeClr val="tx1"/>
                </a:solidFill>
                <a:effectLst/>
                <a:latin typeface="+mn-lt"/>
                <a:ea typeface="+mn-ea"/>
                <a:cs typeface="+mn-cs"/>
              </a:rPr>
              <a:t>Amazon GuardDuty </a:t>
            </a:r>
            <a:r>
              <a:rPr lang="en-US" sz="1200" b="0" i="0" kern="1200">
                <a:solidFill>
                  <a:schemeClr val="tx1"/>
                </a:solidFill>
                <a:effectLst/>
                <a:latin typeface="+mn-lt"/>
                <a:ea typeface="+mn-ea"/>
                <a:cs typeface="+mn-cs"/>
              </a:rPr>
              <a:t>to monitor for malicious and unauthorized activities. This will enable you to protect AWS accounts, workloads, and data stored in </a:t>
            </a:r>
            <a:r>
              <a:rPr lang="en-US" sz="1200" b="0" i="0" u="none" strike="noStrike" kern="1200">
                <a:solidFill>
                  <a:schemeClr val="tx1"/>
                </a:solidFill>
                <a:effectLst/>
                <a:latin typeface="+mn-lt"/>
                <a:ea typeface="+mn-ea"/>
                <a:cs typeface="+mn-cs"/>
              </a:rPr>
              <a:t>Amazon S3</a:t>
            </a:r>
            <a:r>
              <a:rPr lang="en-US" sz="1200" b="0" i="0" kern="1200">
                <a:solidFill>
                  <a:schemeClr val="tx1"/>
                </a:solidFill>
                <a:effectLst/>
                <a:latin typeface="+mn-lt"/>
                <a:ea typeface="+mn-ea"/>
                <a:cs typeface="+mn-cs"/>
              </a:rPr>
              <a:t>.</a:t>
            </a:r>
          </a:p>
        </p:txBody>
      </p:sp>
    </p:spTree>
    <p:extLst>
      <p:ext uri="{BB962C8B-B14F-4D97-AF65-F5344CB8AC3E}">
        <p14:creationId xmlns:p14="http://schemas.microsoft.com/office/powerpoint/2010/main" val="394885307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a:extLst>
              <a:ext uri="{FF2B5EF4-FFF2-40B4-BE49-F238E27FC236}">
                <a16:creationId xmlns:a16="http://schemas.microsoft.com/office/drawing/2014/main" id="{AA61193D-EA07-4BA1-BD4E-E075E5376A37}"/>
              </a:ext>
            </a:extLst>
          </p:cNvPr>
          <p:cNvSpPr>
            <a:spLocks noGrp="1" noRot="1" noChangeAspect="1"/>
          </p:cNvSpPr>
          <p:nvPr>
            <p:ph type="sldImg"/>
          </p:nvPr>
        </p:nvSpPr>
        <p:spPr/>
      </p:sp>
      <p:sp>
        <p:nvSpPr>
          <p:cNvPr id="3" name="Notes Placeholder 2"/>
          <p:cNvSpPr>
            <a:spLocks noGrp="1"/>
          </p:cNvSpPr>
          <p:nvPr>
            <p:ph type="body" idx="1"/>
          </p:nvPr>
        </p:nvSpPr>
        <p:spPr/>
        <p:txBody>
          <a:bodyPr/>
          <a:lstStyle/>
          <a:p>
            <a:r>
              <a:rPr lang="en-US" b="1"/>
              <a:t>~dev notes: [Fatemeh] I had to read the third bullet again. ‘has business need’ sounded awkward.</a:t>
            </a:r>
            <a:br>
              <a:rPr lang="en-US" b="1"/>
            </a:br>
            <a:endParaRPr lang="en-US" b="1"/>
          </a:p>
          <a:p>
            <a:r>
              <a:rPr lang="en-US" b="1"/>
              <a:t>|Slide number </a:t>
            </a:r>
            <a:fld id="{553D6894-8726-415B-9FD1-9AEC571F76BC}" type="slidenum">
              <a:rPr lang="en-US" b="1" smtClean="0"/>
              <a:pPr/>
              <a:t>31</a:t>
            </a:fld>
            <a:r>
              <a:rPr lang="en-US" b="1"/>
              <a:t> </a:t>
            </a:r>
          </a:p>
          <a:p>
            <a:r>
              <a:rPr lang="en-US" b="1"/>
              <a:t>|Instructor notes</a:t>
            </a:r>
          </a:p>
          <a:p>
            <a:r>
              <a:rPr lang="en-US"/>
              <a:t>|</a:t>
            </a:r>
          </a:p>
          <a:p>
            <a:r>
              <a:rPr lang="en-US" b="1"/>
              <a:t>|Student notes</a:t>
            </a:r>
          </a:p>
          <a:p>
            <a:r>
              <a:rPr lang="en-US"/>
              <a:t>Here are a few key points to summarize this section. </a:t>
            </a:r>
          </a:p>
          <a:p>
            <a:pPr marL="171450" indent="-171450">
              <a:buFont typeface="Arial" panose="020B0604020202020204" pitchFamily="34" charset="0"/>
              <a:buChar char="•"/>
            </a:pPr>
            <a:r>
              <a:rPr lang="en-US"/>
              <a:t>Apply the principle of least privilege throughout the ML lifecycle.</a:t>
            </a:r>
          </a:p>
          <a:p>
            <a:pPr marL="171450" indent="-171450">
              <a:buFont typeface="Arial" panose="020B0604020202020204" pitchFamily="34" charset="0"/>
              <a:buChar char="•"/>
            </a:pPr>
            <a:r>
              <a:rPr lang="en-US"/>
              <a:t>Encrypt data in transit to and at rest in the compute and storage infrastructure.</a:t>
            </a:r>
          </a:p>
          <a:p>
            <a:pPr marL="171450" indent="-171450">
              <a:buFont typeface="Arial" panose="020B0604020202020204" pitchFamily="34" charset="0"/>
              <a:buChar char="•"/>
            </a:pPr>
            <a:r>
              <a:rPr lang="en-US"/>
              <a:t>To reduce data exposure risks, only store the data that has business need.</a:t>
            </a:r>
          </a:p>
          <a:p>
            <a:pPr marL="171450" indent="-171450">
              <a:buFont typeface="Arial" panose="020B0604020202020204" pitchFamily="34" charset="0"/>
              <a:buChar char="•"/>
            </a:pPr>
            <a:r>
              <a:rPr lang="en-US"/>
              <a:t>To detect malicious inputs that might result in incorrect predictions, add protection inside and outside of the deployed code.</a:t>
            </a:r>
          </a:p>
          <a:p>
            <a:pPr marL="171450" indent="-171450">
              <a:buFont typeface="Arial" panose="020B0604020202020204" pitchFamily="34" charset="0"/>
              <a:buChar char="•"/>
            </a:pPr>
            <a:r>
              <a:rPr lang="en-US"/>
              <a:t>Ensure that data access logging is enabled, and audit for anomalous data access events.</a:t>
            </a:r>
          </a:p>
        </p:txBody>
      </p:sp>
    </p:spTree>
    <p:extLst>
      <p:ext uri="{BB962C8B-B14F-4D97-AF65-F5344CB8AC3E}">
        <p14:creationId xmlns:p14="http://schemas.microsoft.com/office/powerpoint/2010/main" val="102305237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a:extLst>
              <a:ext uri="{FF2B5EF4-FFF2-40B4-BE49-F238E27FC236}">
                <a16:creationId xmlns:a16="http://schemas.microsoft.com/office/drawing/2014/main" id="{B0DCC212-0C35-4CB7-B5DB-D3B0AD1BA475}"/>
              </a:ext>
            </a:extLst>
          </p:cNvPr>
          <p:cNvSpPr>
            <a:spLocks noGrp="1" noRot="1" noChangeAspect="1"/>
          </p:cNvSpPr>
          <p:nvPr>
            <p:ph type="sldImg"/>
          </p:nvPr>
        </p:nvSpPr>
        <p:spPr/>
      </p:sp>
      <p:sp>
        <p:nvSpPr>
          <p:cNvPr id="3" name="Notes Placeholder 2"/>
          <p:cNvSpPr>
            <a:spLocks noGrp="1"/>
          </p:cNvSpPr>
          <p:nvPr>
            <p:ph type="body" idx="1"/>
          </p:nvPr>
        </p:nvSpPr>
        <p:spPr/>
        <p:txBody>
          <a:bodyPr/>
          <a:lstStyle/>
          <a:p>
            <a:r>
              <a:rPr lang="en-US" b="1"/>
              <a:t>|Slide number </a:t>
            </a:r>
            <a:fld id="{553D6894-8726-415B-9FD1-9AEC571F76BC}" type="slidenum">
              <a:rPr lang="en-US" b="1" smtClean="0"/>
              <a:pPr/>
              <a:t>32</a:t>
            </a:fld>
            <a:r>
              <a:rPr lang="en-US" b="1"/>
              <a:t> </a:t>
            </a:r>
          </a:p>
          <a:p>
            <a:r>
              <a:rPr lang="en-US" b="1"/>
              <a:t>|Instructor notes</a:t>
            </a:r>
          </a:p>
          <a:p>
            <a:r>
              <a:rPr lang="en-US"/>
              <a:t>|This section discusses the concept of scaling and how it is applied to pipelines.</a:t>
            </a:r>
          </a:p>
          <a:p>
            <a:r>
              <a:rPr lang="en-US"/>
              <a:t>|</a:t>
            </a:r>
          </a:p>
          <a:p>
            <a:r>
              <a:rPr lang="en-US" b="1"/>
              <a:t>|Student notes</a:t>
            </a:r>
          </a:p>
          <a:p>
            <a:r>
              <a:rPr lang="en-US"/>
              <a:t>This section provides an overview of the concept of scaling.</a:t>
            </a:r>
          </a:p>
        </p:txBody>
      </p:sp>
    </p:spTree>
    <p:extLst>
      <p:ext uri="{BB962C8B-B14F-4D97-AF65-F5344CB8AC3E}">
        <p14:creationId xmlns:p14="http://schemas.microsoft.com/office/powerpoint/2010/main" val="358769806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solidFill>
                  <a:srgbClr val="000000"/>
                </a:solidFill>
                <a:latin typeface="Calibri" panose="020F0502020204030204" pitchFamily="34" charset="0"/>
              </a:rPr>
              <a:t>|Slide number </a:t>
            </a:r>
            <a:fld id="{553D6894-8726-415B-9FD1-9AEC571F76BC}" type="slidenum">
              <a:rPr lang="en-US" b="1" smtClean="0">
                <a:solidFill>
                  <a:srgbClr val="000000"/>
                </a:solidFill>
                <a:latin typeface="Calibri" panose="020F0502020204030204" pitchFamily="34" charset="0"/>
              </a:rPr>
              <a:pPr/>
              <a:t>33</a:t>
            </a:fld>
            <a:r>
              <a:rPr lang="en-US" b="1">
                <a:solidFill>
                  <a:srgbClr val="000000"/>
                </a:solidFill>
                <a:latin typeface="Calibri" panose="020F0502020204030204" pitchFamily="34" charset="0"/>
              </a:rPr>
              <a:t> </a:t>
            </a:r>
          </a:p>
          <a:p>
            <a:r>
              <a:rPr lang="en-US" b="1">
                <a:solidFill>
                  <a:srgbClr val="000000"/>
                </a:solidFill>
                <a:latin typeface="Calibri" panose="020F0502020204030204" pitchFamily="34" charset="0"/>
              </a:rPr>
              <a:t>|Instructor notes</a:t>
            </a:r>
          </a:p>
          <a:p>
            <a:r>
              <a:rPr lang="en-US" b="0">
                <a:solidFill>
                  <a:srgbClr val="000000"/>
                </a:solidFill>
                <a:latin typeface="Calibri" panose="020F0502020204030204" pitchFamily="34" charset="0"/>
              </a:rPr>
              <a:t>|Ensure that students understand the differences between horizontal and vertical scaling. Discuss the different methods that are used to accomplish each type of scaling.</a:t>
            </a:r>
          </a:p>
          <a:p>
            <a:r>
              <a:rPr lang="en-US" b="0">
                <a:solidFill>
                  <a:srgbClr val="000000"/>
                </a:solidFill>
                <a:latin typeface="Calibri" panose="020F0502020204030204" pitchFamily="34" charset="0"/>
              </a:rPr>
              <a:t>|</a:t>
            </a:r>
            <a:endParaRPr lang="en-US" b="1">
              <a:solidFill>
                <a:srgbClr val="000000"/>
              </a:solidFill>
              <a:latin typeface="Calibri" panose="020F0502020204030204" pitchFamily="34" charset="0"/>
            </a:endParaRPr>
          </a:p>
          <a:p>
            <a:r>
              <a:rPr lang="en-US" b="1">
                <a:solidFill>
                  <a:srgbClr val="000000"/>
                </a:solidFill>
                <a:latin typeface="Calibri" panose="020F0502020204030204" pitchFamily="34" charset="0"/>
              </a:rPr>
              <a:t>|Student notes</a:t>
            </a:r>
            <a:endParaRPr lang="en-US"/>
          </a:p>
          <a:p>
            <a:r>
              <a:rPr lang="en-US" i="1"/>
              <a:t>Scalability</a:t>
            </a:r>
            <a:r>
              <a:rPr lang="en-US"/>
              <a:t> is a measurement of a system's ability to grow to accommodate an increase in demand. There are two types of scaling: horizontal scaling and vertical scaling.</a:t>
            </a:r>
          </a:p>
          <a:p>
            <a:endParaRPr lang="en-US"/>
          </a:p>
          <a:p>
            <a:r>
              <a:rPr lang="en-US" i="1"/>
              <a:t>Horizonal scaling </a:t>
            </a:r>
            <a:r>
              <a:rPr lang="en-US"/>
              <a:t>meets the needs of increased demand by adding additional computers—in this case, EC2 instances. An example of horizontal scaling would be adding additional EC2 instances to a high-traffic resource pool to alleviate traffic congestion. You can use horizontal scaling to provide resilience and fault tolerance, but this type of scaling might require you to rework service implementations.</a:t>
            </a:r>
          </a:p>
          <a:p>
            <a:endParaRPr lang="en-US"/>
          </a:p>
          <a:p>
            <a:r>
              <a:rPr lang="en-US" i="1"/>
              <a:t>Vertical scaling </a:t>
            </a:r>
            <a:r>
              <a:rPr lang="en-US"/>
              <a:t>meets the needs of increased demand by adding additional resources to a computer. Adding additional memory or processing power to an existing EC2 instance can improve analytics workload and ML processing times, but it doesn’t improve resilience and fault tolerance.</a:t>
            </a:r>
          </a:p>
        </p:txBody>
      </p:sp>
    </p:spTree>
    <p:extLst>
      <p:ext uri="{BB962C8B-B14F-4D97-AF65-F5344CB8AC3E}">
        <p14:creationId xmlns:p14="http://schemas.microsoft.com/office/powerpoint/2010/main" val="159783511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a:extLst>
              <a:ext uri="{FF2B5EF4-FFF2-40B4-BE49-F238E27FC236}">
                <a16:creationId xmlns:a16="http://schemas.microsoft.com/office/drawing/2014/main" id="{336B39E3-9C3A-4F33-9972-6CCE2ED05D60}"/>
              </a:ext>
            </a:extLst>
          </p:cNvPr>
          <p:cNvSpPr>
            <a:spLocks noGrp="1" noRot="1" noChangeAspect="1"/>
          </p:cNvSpPr>
          <p:nvPr>
            <p:ph type="sldImg"/>
          </p:nvPr>
        </p:nvSpPr>
        <p:spPr/>
      </p:sp>
      <p:sp>
        <p:nvSpPr>
          <p:cNvPr id="3" name="Notes Placeholder 2"/>
          <p:cNvSpPr>
            <a:spLocks noGrp="1"/>
          </p:cNvSpPr>
          <p:nvPr>
            <p:ph type="body" idx="1"/>
          </p:nvPr>
        </p:nvSpPr>
        <p:spPr/>
        <p:txBody>
          <a:bodyPr/>
          <a:lstStyle/>
          <a:p>
            <a:r>
              <a:rPr lang="en-US" b="1"/>
              <a:t>|Slide number </a:t>
            </a:r>
            <a:fld id="{553D6894-8726-415B-9FD1-9AEC571F76BC}" type="slidenum">
              <a:rPr lang="en-US" b="1" smtClean="0"/>
              <a:pPr/>
              <a:t>34</a:t>
            </a:fld>
            <a:r>
              <a:rPr lang="en-US" b="1"/>
              <a:t> </a:t>
            </a:r>
          </a:p>
          <a:p>
            <a:r>
              <a:rPr lang="en-US" b="1"/>
              <a:t>|Instructor notes</a:t>
            </a:r>
          </a:p>
          <a:p>
            <a:r>
              <a:rPr lang="en-US"/>
              <a:t>|</a:t>
            </a:r>
          </a:p>
          <a:p>
            <a:r>
              <a:rPr lang="en-US" b="1"/>
              <a:t>|Student notes</a:t>
            </a:r>
          </a:p>
          <a:p>
            <a:r>
              <a:rPr lang="en-US"/>
              <a:t>AWS Auto Scaling is a service that will automatically adjust your workload capacity, which gives you the ability to optimize both performance and costs. You can implement AWS Auto Scaling for a number of services, such as Amazon EC2, Amazon Elastic Container Service (Amazon ECS), Amazon DynamoDB, and Amazon Aurora. Scaling plans are available for you to configure automatic scaling for related or associated scalable resources. If you have workloads that have regularly occurring traffic spikes, predictive scaling can use the power of ML to automatically scale your resources in anticipation of your needs.</a:t>
            </a:r>
          </a:p>
          <a:p>
            <a:endParaRPr lang="en-US"/>
          </a:p>
          <a:p>
            <a:r>
              <a:rPr lang="en-US"/>
              <a:t>Because AWS Auto Scaling works in conjunction with CloudWatch, you can monitor metrics for your Auto Scaling groups and instances. AWS Auto Scaling publishes metrics about your Auto Scaling groups to CloudWatch at a 1-mintue interval, which allows you to view your metrics in near real time.</a:t>
            </a:r>
          </a:p>
          <a:p>
            <a:endParaRPr lang="en-US"/>
          </a:p>
          <a:p>
            <a:r>
              <a:rPr lang="en-US"/>
              <a:t>Note that AWS Auto Scaling only accomplishes horizontal scaling. To automatically scale vertically, use the Ops Automator solution. Ops Automator works in conjunction with CloudWatch and AWS Lambda to provide vertical automatic scaling.</a:t>
            </a:r>
          </a:p>
        </p:txBody>
      </p:sp>
    </p:spTree>
    <p:extLst>
      <p:ext uri="{BB962C8B-B14F-4D97-AF65-F5344CB8AC3E}">
        <p14:creationId xmlns:p14="http://schemas.microsoft.com/office/powerpoint/2010/main" val="194038118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a:extLst>
              <a:ext uri="{FF2B5EF4-FFF2-40B4-BE49-F238E27FC236}">
                <a16:creationId xmlns:a16="http://schemas.microsoft.com/office/drawing/2014/main" id="{18979030-F9D3-4CC1-B8CA-267205072817}"/>
              </a:ext>
            </a:extLst>
          </p:cNvPr>
          <p:cNvSpPr>
            <a:spLocks noGrp="1" noRot="1" noChangeAspect="1"/>
          </p:cNvSpPr>
          <p:nvPr>
            <p:ph type="sldImg"/>
          </p:nvPr>
        </p:nvSpPr>
        <p:spPr/>
      </p:sp>
      <p:sp>
        <p:nvSpPr>
          <p:cNvPr id="3" name="Notes Placeholder 2"/>
          <p:cNvSpPr>
            <a:spLocks noGrp="1"/>
          </p:cNvSpPr>
          <p:nvPr>
            <p:ph type="body" idx="1"/>
          </p:nvPr>
        </p:nvSpPr>
        <p:spPr/>
        <p:txBody>
          <a:bodyPr/>
          <a:lstStyle/>
          <a:p>
            <a:r>
              <a:rPr lang="en-US" b="1"/>
              <a:t>|Slide number </a:t>
            </a:r>
            <a:fld id="{553D6894-8726-415B-9FD1-9AEC571F76BC}" type="slidenum">
              <a:rPr lang="en-US" b="1" smtClean="0"/>
              <a:pPr/>
              <a:t>35</a:t>
            </a:fld>
            <a:r>
              <a:rPr lang="en-US" b="1"/>
              <a:t> </a:t>
            </a:r>
          </a:p>
          <a:p>
            <a:r>
              <a:rPr lang="en-US" b="1"/>
              <a:t>|Instructor notes</a:t>
            </a:r>
          </a:p>
          <a:p>
            <a:r>
              <a:rPr lang="en-US"/>
              <a:t>|</a:t>
            </a:r>
          </a:p>
          <a:p>
            <a:r>
              <a:rPr lang="en-US" b="1"/>
              <a:t>|Student notes</a:t>
            </a:r>
          </a:p>
          <a:p>
            <a:r>
              <a:rPr lang="en-US"/>
              <a:t>Similar to AWS Auto Scaling, AWS Application Auto Scaling provides you with the ability to automatically adjust your workload capacity, which gives you the ability to optimize both performance and costs. The difference is that with Application Auto Scaling you can configure automatic scaling for resources such as Amazon EMR clusters, Lambda functions, and SageMaker endpoint variants. What exactly does this mean for you? It means that you can use many of the familiar automatic scaling features from Amazon EC2 on your data analytics and ML workloads.</a:t>
            </a:r>
          </a:p>
          <a:p>
            <a:endParaRPr lang="en-US"/>
          </a:p>
          <a:p>
            <a:r>
              <a:rPr lang="en-US"/>
              <a:t>With Application Auto Scaling, you can set conditions to automatically scale your scalable resources. You can scale a resource based on a target value for a specific CloudWatch metric by using </a:t>
            </a:r>
            <a:r>
              <a:rPr lang="en-US" i="1"/>
              <a:t>target tracking scaling</a:t>
            </a:r>
            <a:r>
              <a:rPr lang="en-US"/>
              <a:t>. You can scale a resource based on a set of scaling adjustments that vary based on the size of the alarm breach by using </a:t>
            </a:r>
            <a:r>
              <a:rPr lang="en-US" i="1"/>
              <a:t>step scaling</a:t>
            </a:r>
            <a:r>
              <a:rPr lang="en-US"/>
              <a:t>. Finally, by using </a:t>
            </a:r>
            <a:r>
              <a:rPr lang="en-US" i="1"/>
              <a:t>scheduled scaling</a:t>
            </a:r>
            <a:r>
              <a:rPr lang="en-US"/>
              <a:t>, you can scale a resource one time only or on a recurring schedule.</a:t>
            </a:r>
          </a:p>
        </p:txBody>
      </p:sp>
    </p:spTree>
    <p:extLst>
      <p:ext uri="{BB962C8B-B14F-4D97-AF65-F5344CB8AC3E}">
        <p14:creationId xmlns:p14="http://schemas.microsoft.com/office/powerpoint/2010/main" val="292198718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|Slide number 38 </a:t>
            </a:r>
          </a:p>
          <a:p>
            <a:r>
              <a:rPr lang="en-US" b="1"/>
              <a:t>|Instructor notes</a:t>
            </a:r>
          </a:p>
          <a:p>
            <a:r>
              <a:rPr lang="en-US"/>
              <a:t>|</a:t>
            </a:r>
          </a:p>
          <a:p>
            <a:r>
              <a:rPr lang="en-US" b="1"/>
              <a:t>|Student notes</a:t>
            </a:r>
          </a:p>
          <a:p>
            <a:r>
              <a:rPr lang="en-US"/>
              <a:t>When you look at applying scaling to your pipeline, you need to start by thinking about the types of performance goals you should consider for each pipeline and each layer in the pipeline. You should also consider what you need to monitor to determine if you are meeting your performance requirements and that you pipeline is handling the scale of the data you are ingesting and processing. </a:t>
            </a:r>
          </a:p>
          <a:p>
            <a:endParaRPr lang="en-US"/>
          </a:p>
          <a:p>
            <a:r>
              <a:rPr lang="en-JP"/>
              <a:t>For example, you</a:t>
            </a:r>
            <a:r>
              <a:rPr lang="en-US"/>
              <a:t>r primary goal might be t</a:t>
            </a:r>
            <a:r>
              <a:rPr lang="en-JP"/>
              <a:t>o </a:t>
            </a:r>
            <a:r>
              <a:rPr lang="en-US"/>
              <a:t>complete processing within a certain time frame of data arriving, or by a deadline.  Or</a:t>
            </a:r>
            <a:r>
              <a:rPr lang="en-JP"/>
              <a:t> you</a:t>
            </a:r>
            <a:r>
              <a:rPr lang="en-US"/>
              <a:t> might be more focused on making</a:t>
            </a:r>
            <a:r>
              <a:rPr lang="en-JP"/>
              <a:t> sure that the resource usage </a:t>
            </a:r>
            <a:r>
              <a:rPr lang="en-US"/>
              <a:t>of the pipeline is </a:t>
            </a:r>
            <a:r>
              <a:rPr lang="en-JP"/>
              <a:t>within </a:t>
            </a:r>
            <a:r>
              <a:rPr lang="en-US"/>
              <a:t>a specified budget, so you might focus on resource selection that reduces costs of processing.  When you find steps that are failing, you need to determine if the cause of failure is related to scaling. For example, is a resource getting overwhelmed with requests, or is a process timing out waiting for input from a prior step? </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Knowing how much data, how often it is updated, and how many different types of data you are going to process is important in considering how to scale your solution. You also need to understand the limitation and scaling options for the services you are using, and design decoupled components wherever possible. For example, for many AWS services there are options that function like the AWS Auto Scaling feature just described. For example, Amazon Kinesis Data Streams can automatically add or reduce capacity to a stream based on traffic. Some services provide throttling options so that you can limit how much traffic is passed downstream. You can also use services like Amazon SNS, Amazon SQS or Amazon Kinesis Data Streams to buffer messaging between two other parts of the system. </a:t>
            </a:r>
          </a:p>
        </p:txBody>
      </p:sp>
    </p:spTree>
    <p:extLst>
      <p:ext uri="{BB962C8B-B14F-4D97-AF65-F5344CB8AC3E}">
        <p14:creationId xmlns:p14="http://schemas.microsoft.com/office/powerpoint/2010/main" val="291621057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solidFill>
                  <a:srgbClr val="000000"/>
                </a:solidFill>
                <a:latin typeface="Calibri" panose="020F0502020204030204" pitchFamily="34" charset="0"/>
              </a:rPr>
              <a:t>|Slide number 38</a:t>
            </a:r>
          </a:p>
          <a:p>
            <a:r>
              <a:rPr lang="en-US" b="1">
                <a:solidFill>
                  <a:srgbClr val="000000"/>
                </a:solidFill>
                <a:latin typeface="Calibri" panose="020F0502020204030204" pitchFamily="34" charset="0"/>
              </a:rPr>
              <a:t>|Instructor notes</a:t>
            </a:r>
          </a:p>
          <a:p>
            <a:r>
              <a:rPr lang="en-US" b="0">
                <a:solidFill>
                  <a:srgbClr val="000000"/>
                </a:solidFill>
                <a:latin typeface="Calibri" panose="020F0502020204030204" pitchFamily="34" charset="0"/>
              </a:rPr>
              <a:t>|</a:t>
            </a: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Let's look at a variation of the stream processing pipeline example from earlier in this </a:t>
            </a:r>
            <a:r>
              <a:rPr lang="en-US" i="0"/>
              <a:t>module and focus on how scaling is addressed. In this example, the CloudWatch events data is destined for storage in Amazon S3. But you wouldn't want to try to directly write this very high volume of streaming data to Amazon S3. Instead, you can configure an Amazon Kinesis Data Stream stream which provides the temporary buffer for the data. A Kinesis Data Firehose Delivery stream reads data off of the stream in batches and delivers it to Amazon S3. If the number of events increases, Kinesis Data Streams can automatically scale processing up without impacting the downstream systems. However, there is a cost to increasing the capacity on the stream.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i="0" baseline="0"/>
          </a:p>
          <a:p>
            <a:pPr marL="0" marR="0" lvl="0" indent="0" algn="l" defTabSz="914400" rtl="0" eaLnBrk="1" fontAlgn="auto" latinLnBrk="0" hangingPunct="1">
              <a:lnSpc>
                <a:spcPct val="100000"/>
              </a:lnSpc>
              <a:spcBef>
                <a:spcPts val="0"/>
              </a:spcBef>
              <a:spcAft>
                <a:spcPts val="0"/>
              </a:spcAft>
              <a:buClrTx/>
              <a:buSzTx/>
              <a:buFontTx/>
              <a:buNone/>
              <a:tabLst/>
              <a:defRPr/>
            </a:pPr>
            <a:r>
              <a:rPr lang="en-US" i="0" baseline="0"/>
              <a:t>For each layer and each set of services in your pipeline, you will need to make decisions and trade-offs about handling the scale of data passing through your pipeline. </a:t>
            </a:r>
            <a:endParaRPr lang="en-US"/>
          </a:p>
        </p:txBody>
      </p:sp>
    </p:spTree>
    <p:extLst>
      <p:ext uri="{BB962C8B-B14F-4D97-AF65-F5344CB8AC3E}">
        <p14:creationId xmlns:p14="http://schemas.microsoft.com/office/powerpoint/2010/main" val="7266284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a:extLst>
              <a:ext uri="{FF2B5EF4-FFF2-40B4-BE49-F238E27FC236}">
                <a16:creationId xmlns:a16="http://schemas.microsoft.com/office/drawing/2014/main" id="{4F4145A6-F59D-40F9-BED0-A4FE86AA273C}"/>
              </a:ext>
            </a:extLst>
          </p:cNvPr>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|Slide number </a:t>
            </a:r>
            <a:fld id="{553D6894-8726-415B-9FD1-9AEC571F76BC}" type="slidenum">
              <a:rPr lang="en-US" b="1" smtClean="0"/>
              <a:pPr/>
              <a:t>38</a:t>
            </a:fld>
            <a:endParaRPr lang="en-US" b="1" dirty="0"/>
          </a:p>
          <a:p>
            <a:r>
              <a:rPr lang="en-US" b="1" dirty="0"/>
              <a:t>|Instructor notes</a:t>
            </a:r>
          </a:p>
          <a:p>
            <a:r>
              <a:rPr lang="en-US" dirty="0"/>
              <a:t>|</a:t>
            </a:r>
          </a:p>
          <a:p>
            <a:r>
              <a:rPr lang="en-US" b="1" dirty="0"/>
              <a:t>|Student notes</a:t>
            </a:r>
          </a:p>
          <a:p>
            <a:r>
              <a:rPr lang="en-US" dirty="0"/>
              <a:t>Here are a few key points to summarize this section. </a:t>
            </a:r>
          </a:p>
          <a:p>
            <a:pPr marL="171450" indent="-171450">
              <a:buFont typeface="Arial" panose="020B0604020202020204" pitchFamily="34" charset="0"/>
              <a:buChar char="•"/>
            </a:pPr>
            <a:r>
              <a:rPr lang="en-US" dirty="0"/>
              <a:t>Horizontal scaling adds additional instances; vertical scaling adds additional resources to an instance.</a:t>
            </a:r>
          </a:p>
          <a:p>
            <a:pPr marL="171450" indent="-171450">
              <a:buFont typeface="Arial" panose="020B0604020202020204" pitchFamily="34" charset="0"/>
              <a:buChar char="•"/>
            </a:pPr>
            <a:r>
              <a:rPr lang="en-US" dirty="0"/>
              <a:t>AWS Auto Scaling automatically scales Amazon EC2 capacity horizontally or vertically based on scaling plans and predictive scaling.</a:t>
            </a:r>
          </a:p>
          <a:p>
            <a:pPr marL="171450" indent="-171450">
              <a:buFont typeface="Arial" panose="020B0604020202020204" pitchFamily="34" charset="0"/>
              <a:buChar char="•"/>
            </a:pPr>
            <a:r>
              <a:rPr lang="en-US" dirty="0"/>
              <a:t>Application Auto Scaling automatically scales resources for individual AWS services beyond Amazon EC2.</a:t>
            </a:r>
          </a:p>
        </p:txBody>
      </p:sp>
    </p:spTree>
    <p:extLst>
      <p:ext uri="{BB962C8B-B14F-4D97-AF65-F5344CB8AC3E}">
        <p14:creationId xmlns:p14="http://schemas.microsoft.com/office/powerpoint/2010/main" val="283353496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a:extLst>
              <a:ext uri="{FF2B5EF4-FFF2-40B4-BE49-F238E27FC236}">
                <a16:creationId xmlns:a16="http://schemas.microsoft.com/office/drawing/2014/main" id="{C2D369D8-9B20-4FF9-A524-34AA79E3E388}"/>
              </a:ext>
            </a:extLst>
          </p:cNvPr>
          <p:cNvSpPr>
            <a:spLocks noGrp="1" noRot="1" noChangeAspect="1"/>
          </p:cNvSpPr>
          <p:nvPr>
            <p:ph type="sldImg"/>
          </p:nvPr>
        </p:nvSpPr>
        <p:spPr/>
      </p:sp>
      <p:sp>
        <p:nvSpPr>
          <p:cNvPr id="3" name="Notes Placeholder 2"/>
          <p:cNvSpPr>
            <a:spLocks noGrp="1"/>
          </p:cNvSpPr>
          <p:nvPr>
            <p:ph type="body" idx="1"/>
          </p:nvPr>
        </p:nvSpPr>
        <p:spPr/>
        <p:txBody>
          <a:bodyPr/>
          <a:lstStyle/>
          <a:p>
            <a:r>
              <a:rPr lang="en-US" b="1"/>
              <a:t>|Slide number </a:t>
            </a:r>
            <a:fld id="{553D6894-8726-415B-9FD1-9AEC571F76BC}" type="slidenum">
              <a:rPr lang="en-US" b="1" smtClean="0"/>
              <a:pPr/>
              <a:t>39</a:t>
            </a:fld>
            <a:r>
              <a:rPr lang="en-US" b="1"/>
              <a:t> </a:t>
            </a:r>
          </a:p>
          <a:p>
            <a:r>
              <a:rPr lang="en-US" b="1"/>
              <a:t>|Instructor notes</a:t>
            </a:r>
          </a:p>
          <a:p>
            <a:r>
              <a:rPr lang="en-US"/>
              <a:t>|</a:t>
            </a:r>
          </a:p>
          <a:p>
            <a:r>
              <a:rPr lang="en-US" b="1"/>
              <a:t>|Student notes</a:t>
            </a:r>
          </a:p>
          <a:p>
            <a:r>
              <a:rPr lang="en-US"/>
              <a:t>This section introduces concepts related to creating a scalable infrastructure.</a:t>
            </a:r>
          </a:p>
        </p:txBody>
      </p:sp>
    </p:spTree>
    <p:extLst>
      <p:ext uri="{BB962C8B-B14F-4D97-AF65-F5344CB8AC3E}">
        <p14:creationId xmlns:p14="http://schemas.microsoft.com/office/powerpoint/2010/main" val="10596032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a:extLst>
              <a:ext uri="{FF2B5EF4-FFF2-40B4-BE49-F238E27FC236}">
                <a16:creationId xmlns:a16="http://schemas.microsoft.com/office/drawing/2014/main" id="{7B45B68F-916B-4FB1-9A87-44EF2A2879ED}"/>
              </a:ext>
            </a:extLst>
          </p:cNvPr>
          <p:cNvSpPr>
            <a:spLocks noGrp="1" noRot="1" noChangeAspect="1"/>
          </p:cNvSpPr>
          <p:nvPr>
            <p:ph type="sldImg"/>
          </p:nvPr>
        </p:nvSpPr>
        <p:spPr/>
      </p:sp>
      <p:sp>
        <p:nvSpPr>
          <p:cNvPr id="3" name="Notes Placeholder 2"/>
          <p:cNvSpPr>
            <a:spLocks noGrp="1"/>
          </p:cNvSpPr>
          <p:nvPr>
            <p:ph type="body" idx="1"/>
          </p:nvPr>
        </p:nvSpPr>
        <p:spPr/>
        <p:txBody>
          <a:bodyPr/>
          <a:lstStyle/>
          <a:p>
            <a:r>
              <a:rPr lang="en-US"/>
              <a:t>~~Script: Remove references to demos and knowledge check.</a:t>
            </a:r>
          </a:p>
          <a:p>
            <a:r>
              <a:rPr lang="en-US" b="1"/>
              <a:t>|Slide number </a:t>
            </a:r>
            <a:fld id="{553D6894-8726-415B-9FD1-9AEC571F76BC}" type="slidenum">
              <a:rPr lang="en-US" b="1" smtClean="0"/>
              <a:pPr/>
              <a:t>4</a:t>
            </a:fld>
            <a:r>
              <a:rPr lang="en-US" b="1"/>
              <a:t> </a:t>
            </a:r>
          </a:p>
          <a:p>
            <a:r>
              <a:rPr lang="en-US" b="1"/>
              <a:t>|Instructor notes</a:t>
            </a:r>
          </a:p>
          <a:p>
            <a:r>
              <a:rPr lang="en-US"/>
              <a:t>|Each module has an introduction, content sections, and a wrap-up. The wrap-up for this module contains a sample exam question for you to review with the students.</a:t>
            </a:r>
          </a:p>
          <a:p>
            <a:r>
              <a:rPr lang="en-US"/>
              <a:t>|</a:t>
            </a:r>
          </a:p>
          <a:p>
            <a:r>
              <a:rPr lang="en-US" b="1"/>
              <a:t>|Student notes</a:t>
            </a:r>
          </a:p>
          <a:p>
            <a:r>
              <a:rPr lang="en-US"/>
              <a:t>The objectives of this module are presented across multiple sections.</a:t>
            </a:r>
          </a:p>
          <a:p>
            <a:endParaRPr lang="en-US"/>
          </a:p>
          <a:p>
            <a:r>
              <a:rPr lang="en-US"/>
              <a:t>The module also includes two demos that show &lt;explain the purpose of the demos&gt;.</a:t>
            </a:r>
          </a:p>
          <a:p>
            <a:endParaRPr lang="en-US"/>
          </a:p>
          <a:p>
            <a:r>
              <a:rPr lang="en-US"/>
              <a:t>The module wraps up with a sample exam question and an online knowledge check that covers the presented material.</a:t>
            </a:r>
          </a:p>
        </p:txBody>
      </p:sp>
    </p:spTree>
    <p:extLst>
      <p:ext uri="{BB962C8B-B14F-4D97-AF65-F5344CB8AC3E}">
        <p14:creationId xmlns:p14="http://schemas.microsoft.com/office/powerpoint/2010/main" val="137274579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solidFill>
                  <a:srgbClr val="000000"/>
                </a:solidFill>
                <a:latin typeface="Calibri" panose="020F0502020204030204" pitchFamily="34" charset="0"/>
              </a:rPr>
              <a:t>|Slide number </a:t>
            </a:r>
            <a:fld id="{553D6894-8726-415B-9FD1-9AEC571F76BC}" type="slidenum">
              <a:rPr lang="en-US" b="1" smtClean="0">
                <a:solidFill>
                  <a:srgbClr val="000000"/>
                </a:solidFill>
                <a:latin typeface="Calibri" panose="020F0502020204030204" pitchFamily="34" charset="0"/>
              </a:rPr>
              <a:pPr/>
              <a:t>40</a:t>
            </a:fld>
            <a:r>
              <a:rPr lang="en-US" b="1">
                <a:solidFill>
                  <a:srgbClr val="000000"/>
                </a:solidFill>
                <a:latin typeface="Calibri" panose="020F0502020204030204" pitchFamily="34" charset="0"/>
              </a:rPr>
              <a:t> </a:t>
            </a:r>
          </a:p>
          <a:p>
            <a:r>
              <a:rPr lang="en-US" b="1">
                <a:solidFill>
                  <a:srgbClr val="000000"/>
                </a:solidFill>
                <a:latin typeface="Calibri" panose="020F0502020204030204" pitchFamily="34" charset="0"/>
              </a:rPr>
              <a:t>|Instructor notes</a:t>
            </a:r>
          </a:p>
          <a:p>
            <a:r>
              <a:rPr lang="en-US" b="0">
                <a:solidFill>
                  <a:srgbClr val="000000"/>
                </a:solidFill>
                <a:latin typeface="Calibri" panose="020F0502020204030204" pitchFamily="34" charset="0"/>
              </a:rPr>
              <a:t>|Discuss with students the hazards of traditional infrastructure deployments. Use the issues noted here to discuss the benefits of infrastructure as code (IaC) on the next slide. Refer to the stream processing pipeline example from earlier in the module, and discuss the process to set up the individual services manually.</a:t>
            </a:r>
          </a:p>
          <a:p>
            <a:r>
              <a:rPr lang="en-US" b="0">
                <a:solidFill>
                  <a:srgbClr val="000000"/>
                </a:solidFill>
                <a:latin typeface="Calibri" panose="020F0502020204030204" pitchFamily="34" charset="0"/>
              </a:rPr>
              <a:t>|</a:t>
            </a:r>
            <a:endParaRPr lang="en-US" b="1">
              <a:solidFill>
                <a:srgbClr val="000000"/>
              </a:solidFill>
              <a:latin typeface="Calibri" panose="020F0502020204030204" pitchFamily="34" charset="0"/>
            </a:endParaRPr>
          </a:p>
          <a:p>
            <a:r>
              <a:rPr lang="en-US" b="1">
                <a:solidFill>
                  <a:srgbClr val="000000"/>
                </a:solidFill>
                <a:latin typeface="Calibri" panose="020F0502020204030204" pitchFamily="34" charset="0"/>
              </a:rPr>
              <a:t>|Student notes</a:t>
            </a:r>
          </a:p>
          <a:p>
            <a:r>
              <a:rPr lang="en-US" sz="1200" b="0" i="0" kern="1200">
                <a:solidFill>
                  <a:schemeClr val="tx1"/>
                </a:solidFill>
                <a:effectLst/>
                <a:latin typeface="+mn-lt"/>
                <a:ea typeface="+mn-ea"/>
                <a:cs typeface="+mn-cs"/>
              </a:rPr>
              <a:t>Infrastructure was traditionally provisioned using a combination of scripts and manual processes. Sometimes these scripts were stored in version control systems or documented step by step in text files or runbooks. Often, the person writing the runbooks is not the same person running these scripts or following through the runbooks. If these scripts or runbooks are not updated frequently, they can potentially become showstoppers in deployments. This results in the creation of new environments not always being repeatable, reliable, or consistent.</a:t>
            </a:r>
          </a:p>
        </p:txBody>
      </p:sp>
    </p:spTree>
    <p:extLst>
      <p:ext uri="{BB962C8B-B14F-4D97-AF65-F5344CB8AC3E}">
        <p14:creationId xmlns:p14="http://schemas.microsoft.com/office/powerpoint/2010/main" val="121820555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solidFill>
                  <a:srgbClr val="000000"/>
                </a:solidFill>
                <a:latin typeface="Calibri" panose="020F0502020204030204" pitchFamily="34" charset="0"/>
              </a:rPr>
              <a:t>|Slide number </a:t>
            </a:r>
            <a:fld id="{553D6894-8726-415B-9FD1-9AEC571F76BC}" type="slidenum">
              <a:rPr lang="en-US" b="1" smtClean="0">
                <a:solidFill>
                  <a:srgbClr val="000000"/>
                </a:solidFill>
                <a:latin typeface="Calibri" panose="020F0502020204030204" pitchFamily="34" charset="0"/>
              </a:rPr>
              <a:pPr/>
              <a:t>41</a:t>
            </a:fld>
            <a:r>
              <a:rPr lang="en-US" b="1">
                <a:solidFill>
                  <a:srgbClr val="000000"/>
                </a:solidFill>
                <a:latin typeface="Calibri" panose="020F0502020204030204" pitchFamily="34" charset="0"/>
              </a:rPr>
              <a:t> </a:t>
            </a:r>
          </a:p>
          <a:p>
            <a:r>
              <a:rPr lang="en-US" b="1">
                <a:solidFill>
                  <a:srgbClr val="000000"/>
                </a:solidFill>
                <a:latin typeface="Calibri" panose="020F0502020204030204" pitchFamily="34" charset="0"/>
              </a:rPr>
              <a:t>|Instructor notes</a:t>
            </a:r>
          </a:p>
          <a:p>
            <a:r>
              <a:rPr lang="en-US" b="0">
                <a:solidFill>
                  <a:srgbClr val="000000"/>
                </a:solidFill>
                <a:latin typeface="Calibri" panose="020F0502020204030204" pitchFamily="34" charset="0"/>
              </a:rPr>
              <a:t>|Explain the benefits of infrastructure as code (IaC) over traditional infrastructure deployment. Discuss methods of traditional deployment, and align them with the issues referenced in the previous slide.</a:t>
            </a:r>
          </a:p>
          <a:p>
            <a:r>
              <a:rPr lang="en-US" b="0">
                <a:solidFill>
                  <a:srgbClr val="000000"/>
                </a:solidFill>
                <a:latin typeface="Calibri" panose="020F0502020204030204" pitchFamily="34" charset="0"/>
              </a:rPr>
              <a:t>|</a:t>
            </a:r>
            <a:endParaRPr lang="en-US" b="1">
              <a:solidFill>
                <a:srgbClr val="000000"/>
              </a:solidFill>
              <a:latin typeface="Calibri" panose="020F0502020204030204" pitchFamily="34" charset="0"/>
            </a:endParaRPr>
          </a:p>
          <a:p>
            <a:r>
              <a:rPr lang="en-US" b="1">
                <a:solidFill>
                  <a:srgbClr val="000000"/>
                </a:solidFill>
                <a:latin typeface="Calibri" panose="020F0502020204030204" pitchFamily="34" charset="0"/>
              </a:rPr>
              <a:t>|Student notes</a:t>
            </a:r>
          </a:p>
          <a:p>
            <a:r>
              <a:rPr lang="en-US" sz="1200" b="0" i="0" kern="1200">
                <a:solidFill>
                  <a:schemeClr val="tx1"/>
                </a:solidFill>
                <a:effectLst/>
                <a:latin typeface="+mn-lt"/>
                <a:ea typeface="+mn-ea"/>
                <a:cs typeface="+mn-cs"/>
              </a:rPr>
              <a:t>A fundamental principle of DevOps is to treat infrastructure the same way that developers treat code. Application code has a defined format and syntax. If the code is not written according to the rules of the programming language, applications cannot be created. Code is stored in a version management or source control system, which logs a history of code development, changes, and bug fixes. When code is compiled or built into applications, we expect a consistent application to be created, and we expect the build to be repeatable and reliable.</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Practicing </a:t>
            </a:r>
            <a:r>
              <a:rPr lang="en-US" sz="1200" b="0" i="1" kern="1200">
                <a:solidFill>
                  <a:schemeClr val="tx1"/>
                </a:solidFill>
                <a:effectLst/>
                <a:latin typeface="+mn-lt"/>
                <a:ea typeface="+mn-ea"/>
                <a:cs typeface="+mn-cs"/>
              </a:rPr>
              <a:t>infrastructure as code</a:t>
            </a:r>
            <a:r>
              <a:rPr lang="en-US" sz="1200" b="0" i="0" kern="1200">
                <a:solidFill>
                  <a:schemeClr val="tx1"/>
                </a:solidFill>
                <a:effectLst/>
                <a:latin typeface="+mn-lt"/>
                <a:ea typeface="+mn-ea"/>
                <a:cs typeface="+mn-cs"/>
              </a:rPr>
              <a:t> (IaC) means applying the same rigor of application code development to infrastructure provisioning. All configurations should be defined in a declarative way and stored in a source control system, such as AWS CodeCommit—the same as application code. Infrastructure provisioning, orchestration, and deployment should also support the use of infrastructure as code.</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AWS provides a DevOps-focused way to create and maintain infrastructure. Similar to the way that software developers write application code, AWS provides services that help you create, deploy, and maintain infrastructure in a programmatic, descriptive, and declarative way. These services provide rigor, clarity, and reliability. The AWS services are core to a DevOps methodology and form the underpinnings of numerous higher level AWS DevOps principles and practices.</a:t>
            </a:r>
          </a:p>
        </p:txBody>
      </p:sp>
    </p:spTree>
    <p:extLst>
      <p:ext uri="{BB962C8B-B14F-4D97-AF65-F5344CB8AC3E}">
        <p14:creationId xmlns:p14="http://schemas.microsoft.com/office/powerpoint/2010/main" val="335615442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solidFill>
                  <a:srgbClr val="000000"/>
                </a:solidFill>
                <a:latin typeface="Calibri" panose="020F0502020204030204" pitchFamily="34" charset="0"/>
              </a:rPr>
              <a:t>|Slide number </a:t>
            </a:r>
            <a:fld id="{553D6894-8726-415B-9FD1-9AEC571F76BC}" type="slidenum">
              <a:rPr lang="en-US" b="1" smtClean="0">
                <a:solidFill>
                  <a:srgbClr val="000000"/>
                </a:solidFill>
                <a:latin typeface="Calibri" panose="020F0502020204030204" pitchFamily="34" charset="0"/>
              </a:rPr>
              <a:pPr/>
              <a:t>42</a:t>
            </a:fld>
            <a:r>
              <a:rPr lang="en-US" b="1">
                <a:solidFill>
                  <a:srgbClr val="000000"/>
                </a:solidFill>
                <a:latin typeface="Calibri" panose="020F0502020204030204" pitchFamily="34" charset="0"/>
              </a:rPr>
              <a:t> </a:t>
            </a:r>
          </a:p>
          <a:p>
            <a:r>
              <a:rPr lang="en-US" b="1">
                <a:solidFill>
                  <a:srgbClr val="000000"/>
                </a:solidFill>
                <a:latin typeface="Calibri" panose="020F0502020204030204" pitchFamily="34" charset="0"/>
              </a:rPr>
              <a:t>|Instructor notes</a:t>
            </a:r>
          </a:p>
          <a:p>
            <a:r>
              <a:rPr lang="en-US" b="0">
                <a:solidFill>
                  <a:srgbClr val="000000"/>
                </a:solidFill>
                <a:latin typeface="Calibri" panose="020F0502020204030204" pitchFamily="34" charset="0"/>
              </a:rPr>
              <a:t>|Explain the key differences between declarative and imperative programming. Focus on the issues of scalability that imperative programming can be susceptible to.</a:t>
            </a:r>
          </a:p>
          <a:p>
            <a:r>
              <a:rPr lang="en-US" b="0">
                <a:solidFill>
                  <a:srgbClr val="000000"/>
                </a:solidFill>
                <a:latin typeface="Calibri" panose="020F0502020204030204" pitchFamily="34" charset="0"/>
              </a:rPr>
              <a:t>|</a:t>
            </a:r>
            <a:endParaRPr lang="en-US" b="1">
              <a:solidFill>
                <a:srgbClr val="000000"/>
              </a:solidFill>
              <a:latin typeface="Calibri" panose="020F0502020204030204" pitchFamily="34" charset="0"/>
            </a:endParaRPr>
          </a:p>
          <a:p>
            <a:r>
              <a:rPr lang="en-US" b="1">
                <a:solidFill>
                  <a:srgbClr val="000000"/>
                </a:solidFill>
                <a:latin typeface="Calibri" panose="020F0502020204030204" pitchFamily="34" charset="0"/>
              </a:rPr>
              <a:t>|Student notes</a:t>
            </a:r>
          </a:p>
          <a:p>
            <a:pPr>
              <a:spcAft>
                <a:spcPts val="1800"/>
              </a:spcAft>
            </a:pPr>
            <a:r>
              <a:rPr lang="en-US"/>
              <a:t>Infrastructure as code can use a declarative or imperative programming approach. A </a:t>
            </a:r>
            <a:r>
              <a:rPr lang="en-US" i="1"/>
              <a:t>declarative</a:t>
            </a:r>
            <a:r>
              <a:rPr lang="en-US"/>
              <a:t> programming approach defines resources and their properties, the system state, and the tools to be used to configure your environment. However, an </a:t>
            </a:r>
            <a:r>
              <a:rPr lang="en-US" i="1"/>
              <a:t>imperative</a:t>
            </a:r>
            <a:r>
              <a:rPr lang="en-US"/>
              <a:t> programming approach provides the equivalent of step-by-step instructions to achieve the desired end state. The choice of declarative and imperative will depend on factors like coding language selection and performance considerations.</a:t>
            </a:r>
          </a:p>
        </p:txBody>
      </p:sp>
    </p:spTree>
    <p:extLst>
      <p:ext uri="{BB962C8B-B14F-4D97-AF65-F5344CB8AC3E}">
        <p14:creationId xmlns:p14="http://schemas.microsoft.com/office/powerpoint/2010/main" val="10962443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a:extLst>
              <a:ext uri="{FF2B5EF4-FFF2-40B4-BE49-F238E27FC236}">
                <a16:creationId xmlns:a16="http://schemas.microsoft.com/office/drawing/2014/main" id="{E23952DB-7394-4F1D-959E-24310C7296BA}"/>
              </a:ext>
            </a:extLst>
          </p:cNvPr>
          <p:cNvSpPr>
            <a:spLocks noGrp="1" noRot="1" noChangeAspect="1"/>
          </p:cNvSpPr>
          <p:nvPr>
            <p:ph type="sldImg"/>
          </p:nvPr>
        </p:nvSpPr>
        <p:spPr/>
      </p:sp>
      <p:sp>
        <p:nvSpPr>
          <p:cNvPr id="3" name="Notes Placeholder 2"/>
          <p:cNvSpPr>
            <a:spLocks noGrp="1"/>
          </p:cNvSpPr>
          <p:nvPr>
            <p:ph type="body" idx="1"/>
          </p:nvPr>
        </p:nvSpPr>
        <p:spPr>
          <a:xfrm>
            <a:off x="732118" y="4620275"/>
            <a:ext cx="5850965" cy="3979715"/>
          </a:xfrm>
        </p:spPr>
        <p:txBody>
          <a:bodyPr/>
          <a:lstStyle/>
          <a:p>
            <a:r>
              <a:rPr lang="en-US" b="1"/>
              <a:t>|Slide number </a:t>
            </a:r>
            <a:fld id="{553D6894-8726-415B-9FD1-9AEC571F76BC}" type="slidenum">
              <a:rPr lang="en-US" b="1" smtClean="0"/>
              <a:pPr/>
              <a:t>43</a:t>
            </a:fld>
            <a:r>
              <a:rPr lang="en-US" b="1"/>
              <a:t> </a:t>
            </a:r>
          </a:p>
          <a:p>
            <a:r>
              <a:rPr lang="en-US" b="1"/>
              <a:t>|Instructor notes</a:t>
            </a:r>
          </a:p>
          <a:p>
            <a:r>
              <a:rPr lang="en-US"/>
              <a:t>|</a:t>
            </a:r>
          </a:p>
          <a:p>
            <a:r>
              <a:rPr lang="en-US" b="1"/>
              <a:t>|Student notes</a:t>
            </a:r>
          </a:p>
          <a:p>
            <a:r>
              <a:rPr lang="en-US"/>
              <a:t>AWS CloudFormation is a fully managed service that provides a common language for you to describe and provision all of the infrastructure resources in your cloud environment. CloudFormation creates, updates, and deletes the resources for your applications in environments called </a:t>
            </a:r>
            <a:r>
              <a:rPr lang="en-US" i="1"/>
              <a:t>stacks</a:t>
            </a:r>
            <a:r>
              <a:rPr lang="en-US" i="0"/>
              <a:t>. A stack is a collection </a:t>
            </a:r>
            <a:r>
              <a:rPr lang="en-US"/>
              <a:t>of AWS resources that are managed as a single unit.</a:t>
            </a:r>
          </a:p>
          <a:p>
            <a:endParaRPr lang="en-US"/>
          </a:p>
          <a:p>
            <a:pPr lvl="0"/>
            <a:r>
              <a:rPr lang="en-US"/>
              <a:t>CloudFormation is all about automated resource provisioning—it simplifies the task of repeatedly and predictably creating groups of related resources that power your applications. Resources are written in text files by using JSON or YAML format.</a:t>
            </a:r>
          </a:p>
          <a:p>
            <a:pPr lvl="0"/>
            <a:endParaRPr lang="en-US"/>
          </a:p>
          <a:p>
            <a:pPr lvl="0"/>
            <a:r>
              <a:rPr lang="en-US"/>
              <a:t>CloudFormation supports the infrastructure needs of many types of applications, such as existing enterprise applications, legacy applications, applications built using a variety of AWS resources, and container-based solutions (including those built with AWS Elastic Beanstalk).</a:t>
            </a:r>
          </a:p>
        </p:txBody>
      </p:sp>
    </p:spTree>
    <p:extLst>
      <p:ext uri="{BB962C8B-B14F-4D97-AF65-F5344CB8AC3E}">
        <p14:creationId xmlns:p14="http://schemas.microsoft.com/office/powerpoint/2010/main" val="229330655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solidFill>
                  <a:srgbClr val="000000"/>
                </a:solidFill>
                <a:latin typeface="Calibri" panose="020F0502020204030204" pitchFamily="34" charset="0"/>
              </a:rPr>
              <a:t>|Slide number </a:t>
            </a:r>
            <a:fld id="{553D6894-8726-415B-9FD1-9AEC571F76BC}" type="slidenum">
              <a:rPr lang="en-US" b="1" smtClean="0">
                <a:solidFill>
                  <a:srgbClr val="000000"/>
                </a:solidFill>
                <a:latin typeface="Calibri" panose="020F0502020204030204" pitchFamily="34" charset="0"/>
              </a:rPr>
              <a:pPr/>
              <a:t>44</a:t>
            </a:fld>
            <a:r>
              <a:rPr lang="en-US" b="1">
                <a:solidFill>
                  <a:srgbClr val="000000"/>
                </a:solidFill>
                <a:latin typeface="Calibri" panose="020F0502020204030204" pitchFamily="34" charset="0"/>
              </a:rPr>
              <a:t> </a:t>
            </a:r>
          </a:p>
          <a:p>
            <a:r>
              <a:rPr lang="en-US" b="1">
                <a:solidFill>
                  <a:srgbClr val="000000"/>
                </a:solidFill>
                <a:latin typeface="Calibri" panose="020F0502020204030204" pitchFamily="34" charset="0"/>
              </a:rPr>
              <a:t>|Instructor notes</a:t>
            </a:r>
          </a:p>
          <a:p>
            <a:r>
              <a:rPr lang="en-US" b="0">
                <a:solidFill>
                  <a:srgbClr val="000000"/>
                </a:solidFill>
                <a:latin typeface="Calibri" panose="020F0502020204030204" pitchFamily="34" charset="0"/>
              </a:rPr>
              <a:t>|</a:t>
            </a:r>
            <a:endParaRPr lang="en-US" b="1">
              <a:solidFill>
                <a:srgbClr val="000000"/>
              </a:solidFill>
              <a:latin typeface="Calibri" panose="020F0502020204030204" pitchFamily="34" charset="0"/>
            </a:endParaRPr>
          </a:p>
          <a:p>
            <a:r>
              <a:rPr lang="en-US" b="1">
                <a:solidFill>
                  <a:srgbClr val="000000"/>
                </a:solidFill>
                <a:latin typeface="Calibri" panose="020F0502020204030204" pitchFamily="34" charset="0"/>
              </a:rPr>
              <a:t>|Student notes</a:t>
            </a:r>
            <a:endParaRPr lang="en-US" baseline="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a:t>You can automate the provisioning of these AWS resources by using CloudFormation. CloudFormation reads </a:t>
            </a:r>
            <a:r>
              <a:rPr lang="en-US" i="1" baseline="0"/>
              <a:t>template files</a:t>
            </a:r>
            <a:r>
              <a:rPr lang="en-US" baseline="0"/>
              <a:t>, which provide instructions for what resources need to be provisioned. CloudFormation constructs the resources listed in the template file. The output of this process is your environment, or </a:t>
            </a:r>
            <a:r>
              <a:rPr lang="en-US" i="1" baseline="0"/>
              <a:t>stack</a:t>
            </a:r>
            <a:r>
              <a:rPr lang="en-US" baseline="0"/>
              <a:t>. You can create a template that creates a single resource stack or a stack with hundreds of resources.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a:t>You can interact with CloudFormation by using the console, AWS CLI, and the AWS SDKs or APIs directly.</a:t>
            </a:r>
            <a:endParaRPr lang="en-US"/>
          </a:p>
        </p:txBody>
      </p:sp>
    </p:spTree>
    <p:extLst>
      <p:ext uri="{BB962C8B-B14F-4D97-AF65-F5344CB8AC3E}">
        <p14:creationId xmlns:p14="http://schemas.microsoft.com/office/powerpoint/2010/main" val="166360555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a:extLst>
              <a:ext uri="{FF2B5EF4-FFF2-40B4-BE49-F238E27FC236}">
                <a16:creationId xmlns:a16="http://schemas.microsoft.com/office/drawing/2014/main" id="{8363F799-22B8-498F-9604-1FE29B0AE53C}"/>
              </a:ext>
            </a:extLst>
          </p:cNvPr>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|Slide number </a:t>
            </a:r>
            <a:fld id="{553D6894-8726-415B-9FD1-9AEC571F76BC}" type="slidenum">
              <a:rPr lang="en-US" b="1" smtClean="0"/>
              <a:pPr/>
              <a:t>45</a:t>
            </a:fld>
            <a:r>
              <a:rPr lang="en-US" b="1" dirty="0"/>
              <a:t> </a:t>
            </a:r>
          </a:p>
          <a:p>
            <a:r>
              <a:rPr lang="en-US" b="1" dirty="0"/>
              <a:t>|Instructor notes</a:t>
            </a:r>
          </a:p>
          <a:p>
            <a:r>
              <a:rPr lang="en-US" dirty="0"/>
              <a:t>|</a:t>
            </a:r>
          </a:p>
          <a:p>
            <a:r>
              <a:rPr lang="en-US" b="1" dirty="0"/>
              <a:t>|Student notes</a:t>
            </a:r>
          </a:p>
          <a:p>
            <a:r>
              <a:rPr lang="en-US" dirty="0"/>
              <a:t>This slide illustrates the CloudFormation template structure and its sections. Templates include the following major sections:</a:t>
            </a:r>
          </a:p>
          <a:p>
            <a:pPr marL="171450" indent="-171450">
              <a:buFont typeface="Arial" panose="020B0604020202020204" pitchFamily="34" charset="0"/>
              <a:buChar char="•"/>
            </a:pPr>
            <a:r>
              <a:rPr lang="en-US" b="1" dirty="0"/>
              <a:t>Format version: </a:t>
            </a:r>
            <a:r>
              <a:rPr lang="en-US" dirty="0"/>
              <a:t>The CloudFormation template version that the template conforms to, which identifies the capabilities of the template. The latest template format version is 2010-09-09 and is currently the only valid value.</a:t>
            </a:r>
          </a:p>
          <a:p>
            <a:pPr marL="171450" indent="-171450">
              <a:buFont typeface="Arial" panose="020B0604020202020204" pitchFamily="34" charset="0"/>
              <a:buChar char="•"/>
            </a:pPr>
            <a:r>
              <a:rPr lang="en-US" b="1" dirty="0"/>
              <a:t>Description: </a:t>
            </a:r>
            <a:r>
              <a:rPr lang="en-US" dirty="0"/>
              <a:t>A text string that describes the template.</a:t>
            </a:r>
          </a:p>
          <a:p>
            <a:pPr marL="171450" indent="-171450">
              <a:buFont typeface="Arial" panose="020B0604020202020204" pitchFamily="34" charset="0"/>
              <a:buChar char="•"/>
            </a:pPr>
            <a:r>
              <a:rPr lang="en-US" b="1" dirty="0"/>
              <a:t>Metadata: </a:t>
            </a:r>
            <a:r>
              <a:rPr lang="en-US" dirty="0"/>
              <a:t>Objects that provide additional information about the template.</a:t>
            </a:r>
          </a:p>
          <a:p>
            <a:pPr marL="171450" indent="-171450">
              <a:buFont typeface="Arial" panose="020B0604020202020204" pitchFamily="34" charset="0"/>
              <a:buChar char="•"/>
            </a:pPr>
            <a:r>
              <a:rPr lang="en-US" b="1" dirty="0"/>
              <a:t>Parameters: </a:t>
            </a:r>
            <a:r>
              <a:rPr lang="en-US" dirty="0"/>
              <a:t>Values to pass to your template at runtime when you create or update a stack.</a:t>
            </a:r>
          </a:p>
          <a:p>
            <a:pPr marL="171450" indent="-171450">
              <a:buFont typeface="Arial" panose="020B0604020202020204" pitchFamily="34" charset="0"/>
              <a:buChar char="•"/>
            </a:pPr>
            <a:r>
              <a:rPr lang="en-US" b="1" dirty="0"/>
              <a:t>Mappings: </a:t>
            </a:r>
            <a:r>
              <a:rPr lang="en-US" dirty="0"/>
              <a:t>A mapping of keys and associated values, which you can use to specify conditional parameter values, similar to a lookup table.</a:t>
            </a:r>
          </a:p>
          <a:p>
            <a:pPr marL="171450" indent="-171450">
              <a:buFont typeface="Arial" panose="020B0604020202020204" pitchFamily="34" charset="0"/>
              <a:buChar char="•"/>
            </a:pPr>
            <a:r>
              <a:rPr lang="en-US" b="1" dirty="0"/>
              <a:t>Conditions: </a:t>
            </a:r>
            <a:r>
              <a:rPr lang="en-US" dirty="0"/>
              <a:t>Conditions control whether certain resources are created or whether certain resource properties are assigned a value during stack creation or update. For example, you could conditionally create a resource that depends on whether the stack is for a production or test environment.</a:t>
            </a:r>
          </a:p>
          <a:p>
            <a:pPr marL="171450" indent="-171450">
              <a:buFont typeface="Arial" panose="020B0604020202020204" pitchFamily="34" charset="0"/>
              <a:buChar char="•"/>
            </a:pPr>
            <a:r>
              <a:rPr lang="en-US" b="1" dirty="0"/>
              <a:t>Transform: </a:t>
            </a:r>
            <a:r>
              <a:rPr lang="en-US" dirty="0"/>
              <a:t>For serverless (that is, Lambda based) applications, this specifies the version of the AWS Serverless Application Model (AWS SAM) to use. When you specify a transform, you can use AWS SAM syntax to declare resources in your template. The model defines the syntax that you can use and how it is processed. You will learn about AWS SAM in another section of this module.</a:t>
            </a:r>
          </a:p>
          <a:p>
            <a:pPr marL="171450" indent="-171450">
              <a:buFont typeface="Arial" panose="020B0604020202020204" pitchFamily="34" charset="0"/>
              <a:buChar char="•"/>
            </a:pPr>
            <a:r>
              <a:rPr lang="en-US" b="1" dirty="0"/>
              <a:t>Resources: </a:t>
            </a:r>
            <a:r>
              <a:rPr lang="en-US" dirty="0"/>
              <a:t>Specifies the stack resources and their properties, such as an EC2 instance or S3 bucket. </a:t>
            </a:r>
            <a:r>
              <a:rPr lang="en-US" i="1" dirty="0"/>
              <a:t>This is the only required section. </a:t>
            </a:r>
          </a:p>
          <a:p>
            <a:pPr marL="171450" indent="-171450">
              <a:buFont typeface="Arial" panose="020B0604020202020204" pitchFamily="34" charset="0"/>
              <a:buChar char="•"/>
            </a:pPr>
            <a:r>
              <a:rPr lang="en-US" b="1" dirty="0"/>
              <a:t>Outputs: </a:t>
            </a:r>
            <a:r>
              <a:rPr lang="en-US" dirty="0"/>
              <a:t>Describes the values that are returned whenever you view your stack's properties.</a:t>
            </a:r>
          </a:p>
          <a:p>
            <a:endParaRPr lang="en-US" dirty="0"/>
          </a:p>
          <a:p>
            <a:r>
              <a:rPr lang="en-US" dirty="0"/>
              <a:t>You don’t need to list your resources in the template in the exact order of creation. You can use the </a:t>
            </a:r>
            <a:r>
              <a:rPr lang="en-US" dirty="0" err="1"/>
              <a:t>DependsOn</a:t>
            </a:r>
            <a:r>
              <a:rPr lang="en-US" dirty="0"/>
              <a:t> attribute to specify the order in which CloudFormation will create the resources. In this way, you can build a sequence of events, such as creating a database server before a web server.</a:t>
            </a:r>
          </a:p>
        </p:txBody>
      </p:sp>
    </p:spTree>
    <p:extLst>
      <p:ext uri="{BB962C8B-B14F-4D97-AF65-F5344CB8AC3E}">
        <p14:creationId xmlns:p14="http://schemas.microsoft.com/office/powerpoint/2010/main" val="349288264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solidFill>
                  <a:srgbClr val="000000"/>
                </a:solidFill>
                <a:latin typeface="Calibri" panose="020F0502020204030204" pitchFamily="34" charset="0"/>
              </a:rPr>
              <a:t>|Slide number </a:t>
            </a:r>
            <a:fld id="{553D6894-8726-415B-9FD1-9AEC571F76BC}" type="slidenum">
              <a:rPr lang="en-US" b="1" smtClean="0">
                <a:solidFill>
                  <a:srgbClr val="000000"/>
                </a:solidFill>
                <a:latin typeface="Calibri" panose="020F0502020204030204" pitchFamily="34" charset="0"/>
              </a:rPr>
              <a:pPr/>
              <a:t>46</a:t>
            </a:fld>
            <a:r>
              <a:rPr lang="en-US" b="1">
                <a:solidFill>
                  <a:srgbClr val="000000"/>
                </a:solidFill>
                <a:latin typeface="Calibri" panose="020F0502020204030204" pitchFamily="34" charset="0"/>
              </a:rPr>
              <a:t> </a:t>
            </a:r>
          </a:p>
          <a:p>
            <a:r>
              <a:rPr lang="en-US" b="1">
                <a:solidFill>
                  <a:srgbClr val="000000"/>
                </a:solidFill>
                <a:latin typeface="Calibri" panose="020F0502020204030204" pitchFamily="34" charset="0"/>
              </a:rPr>
              <a:t>|Instructor notes</a:t>
            </a:r>
          </a:p>
          <a:p>
            <a:r>
              <a:rPr lang="en-US" b="0">
                <a:solidFill>
                  <a:srgbClr val="000000"/>
                </a:solidFill>
                <a:latin typeface="Calibri" panose="020F0502020204030204" pitchFamily="34" charset="0"/>
              </a:rPr>
              <a:t>|</a:t>
            </a:r>
            <a:endParaRPr lang="en-US" b="1">
              <a:solidFill>
                <a:srgbClr val="000000"/>
              </a:solidFill>
              <a:latin typeface="Calibri" panose="020F0502020204030204" pitchFamily="34" charset="0"/>
            </a:endParaRPr>
          </a:p>
          <a:p>
            <a:r>
              <a:rPr lang="en-US" b="1">
                <a:solidFill>
                  <a:srgbClr val="000000"/>
                </a:solidFill>
                <a:latin typeface="Calibri" panose="020F0502020204030204" pitchFamily="34" charset="0"/>
              </a:rPr>
              <a:t>|Student notes</a:t>
            </a:r>
          </a:p>
          <a:p>
            <a:r>
              <a:rPr lang="en-US"/>
              <a:t>The description section is a text string that describes the template. This example gives a description of a CloudFormation sample template that can be used to configure and launch an infrastructure that includes a pipeline that connects to an S3 source bucket.</a:t>
            </a:r>
          </a:p>
        </p:txBody>
      </p:sp>
    </p:spTree>
    <p:extLst>
      <p:ext uri="{BB962C8B-B14F-4D97-AF65-F5344CB8AC3E}">
        <p14:creationId xmlns:p14="http://schemas.microsoft.com/office/powerpoint/2010/main" val="288229075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solidFill>
                  <a:srgbClr val="000000"/>
                </a:solidFill>
                <a:latin typeface="Calibri" panose="020F0502020204030204" pitchFamily="34" charset="0"/>
              </a:rPr>
              <a:t>|Slide number </a:t>
            </a:r>
            <a:fld id="{553D6894-8726-415B-9FD1-9AEC571F76BC}" type="slidenum">
              <a:rPr lang="en-US" b="1" smtClean="0">
                <a:solidFill>
                  <a:srgbClr val="000000"/>
                </a:solidFill>
                <a:latin typeface="Calibri" panose="020F0502020204030204" pitchFamily="34" charset="0"/>
              </a:rPr>
              <a:pPr/>
              <a:t>47</a:t>
            </a:fld>
            <a:r>
              <a:rPr lang="en-US" b="1">
                <a:solidFill>
                  <a:srgbClr val="000000"/>
                </a:solidFill>
                <a:latin typeface="Calibri" panose="020F0502020204030204" pitchFamily="34" charset="0"/>
              </a:rPr>
              <a:t> </a:t>
            </a:r>
          </a:p>
          <a:p>
            <a:r>
              <a:rPr lang="en-US" b="1">
                <a:solidFill>
                  <a:srgbClr val="000000"/>
                </a:solidFill>
                <a:latin typeface="Calibri" panose="020F0502020204030204" pitchFamily="34" charset="0"/>
              </a:rPr>
              <a:t>|Instructor notes</a:t>
            </a:r>
          </a:p>
          <a:p>
            <a:r>
              <a:rPr lang="en-US" b="0">
                <a:solidFill>
                  <a:srgbClr val="000000"/>
                </a:solidFill>
                <a:latin typeface="Calibri" panose="020F0502020204030204" pitchFamily="34" charset="0"/>
              </a:rPr>
              <a:t>|</a:t>
            </a:r>
            <a:endParaRPr lang="en-US" b="1">
              <a:solidFill>
                <a:srgbClr val="000000"/>
              </a:solidFill>
              <a:latin typeface="Calibri" panose="020F0502020204030204" pitchFamily="34" charset="0"/>
            </a:endParaRPr>
          </a:p>
          <a:p>
            <a:r>
              <a:rPr lang="en-US" b="1">
                <a:solidFill>
                  <a:srgbClr val="000000"/>
                </a:solidFill>
                <a:latin typeface="Calibri" panose="020F0502020204030204" pitchFamily="34" charset="0"/>
              </a:rPr>
              <a:t>|Student notes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a:t>Parameters are values to pass to your template at runtime when you create or update a stack. In this example, the SourceObjectKey parameter has a default of SampleApp_Linux.zip.</a:t>
            </a:r>
            <a:endParaRPr lang="en-US" sz="1400"/>
          </a:p>
        </p:txBody>
      </p:sp>
    </p:spTree>
    <p:extLst>
      <p:ext uri="{BB962C8B-B14F-4D97-AF65-F5344CB8AC3E}">
        <p14:creationId xmlns:p14="http://schemas.microsoft.com/office/powerpoint/2010/main" val="174023680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solidFill>
                  <a:srgbClr val="000000"/>
                </a:solidFill>
                <a:latin typeface="Calibri" panose="020F0502020204030204" pitchFamily="34" charset="0"/>
              </a:rPr>
              <a:t>|Slide number </a:t>
            </a:r>
            <a:fld id="{553D6894-8726-415B-9FD1-9AEC571F76BC}" type="slidenum">
              <a:rPr lang="en-US" b="1" smtClean="0">
                <a:solidFill>
                  <a:srgbClr val="000000"/>
                </a:solidFill>
                <a:latin typeface="Calibri" panose="020F0502020204030204" pitchFamily="34" charset="0"/>
              </a:rPr>
              <a:pPr/>
              <a:t>48</a:t>
            </a:fld>
            <a:r>
              <a:rPr lang="en-US" b="1">
                <a:solidFill>
                  <a:srgbClr val="000000"/>
                </a:solidFill>
                <a:latin typeface="Calibri" panose="020F0502020204030204" pitchFamily="34" charset="0"/>
              </a:rPr>
              <a:t> </a:t>
            </a:r>
          </a:p>
          <a:p>
            <a:r>
              <a:rPr lang="en-US" b="1">
                <a:solidFill>
                  <a:srgbClr val="000000"/>
                </a:solidFill>
                <a:latin typeface="Calibri" panose="020F0502020204030204" pitchFamily="34" charset="0"/>
              </a:rPr>
              <a:t>|Instructor notes</a:t>
            </a:r>
          </a:p>
          <a:p>
            <a:r>
              <a:rPr lang="en-US" b="0">
                <a:solidFill>
                  <a:srgbClr val="000000"/>
                </a:solidFill>
                <a:latin typeface="Calibri" panose="020F0502020204030204" pitchFamily="34" charset="0"/>
              </a:rPr>
              <a:t>|</a:t>
            </a:r>
            <a:endParaRPr lang="en-US" b="1">
              <a:solidFill>
                <a:srgbClr val="000000"/>
              </a:solidFill>
              <a:latin typeface="Calibri" panose="020F0502020204030204" pitchFamily="34" charset="0"/>
            </a:endParaRPr>
          </a:p>
          <a:p>
            <a:r>
              <a:rPr lang="en-US" b="1">
                <a:solidFill>
                  <a:srgbClr val="000000"/>
                </a:solidFill>
                <a:latin typeface="Calibri" panose="020F0502020204030204" pitchFamily="34" charset="0"/>
              </a:rPr>
              <a:t>|Student notes</a:t>
            </a:r>
          </a:p>
          <a:p>
            <a:r>
              <a:rPr lang="en-US"/>
              <a:t>The resources section is the only required section of the CloudFormation template. This section specifies the stack resources and their properties, such as an EC2 instance or S3 bucket. This example describes a pipeline for Amazon S3 events.</a:t>
            </a:r>
            <a:endParaRPr lang="en-US" sz="1400"/>
          </a:p>
        </p:txBody>
      </p:sp>
    </p:spTree>
    <p:extLst>
      <p:ext uri="{BB962C8B-B14F-4D97-AF65-F5344CB8AC3E}">
        <p14:creationId xmlns:p14="http://schemas.microsoft.com/office/powerpoint/2010/main" val="101252683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a:extLst>
              <a:ext uri="{FF2B5EF4-FFF2-40B4-BE49-F238E27FC236}">
                <a16:creationId xmlns:a16="http://schemas.microsoft.com/office/drawing/2014/main" id="{BC365379-FEB4-4DF0-B855-F1745C798D94}"/>
              </a:ext>
            </a:extLst>
          </p:cNvPr>
          <p:cNvSpPr>
            <a:spLocks noGrp="1" noRot="1" noChangeAspect="1"/>
          </p:cNvSpPr>
          <p:nvPr>
            <p:ph type="sldImg"/>
          </p:nvPr>
        </p:nvSpPr>
        <p:spPr/>
      </p:sp>
      <p:sp>
        <p:nvSpPr>
          <p:cNvPr id="3" name="Notes Placeholder 2"/>
          <p:cNvSpPr>
            <a:spLocks noGrp="1"/>
          </p:cNvSpPr>
          <p:nvPr>
            <p:ph type="body" idx="1"/>
          </p:nvPr>
        </p:nvSpPr>
        <p:spPr/>
        <p:txBody>
          <a:bodyPr/>
          <a:lstStyle/>
          <a:p>
            <a:r>
              <a:rPr lang="en-US" b="1"/>
              <a:t>|Slide number </a:t>
            </a:r>
            <a:fld id="{553D6894-8726-415B-9FD1-9AEC571F76BC}" type="slidenum">
              <a:rPr lang="en-US" b="1" smtClean="0"/>
              <a:pPr/>
              <a:t>49</a:t>
            </a:fld>
            <a:r>
              <a:rPr lang="en-US" b="1"/>
              <a:t> </a:t>
            </a:r>
          </a:p>
          <a:p>
            <a:r>
              <a:rPr lang="en-US" b="1"/>
              <a:t>|Instructor notes</a:t>
            </a:r>
          </a:p>
          <a:p>
            <a:r>
              <a:rPr lang="en-US"/>
              <a:t>|</a:t>
            </a:r>
          </a:p>
          <a:p>
            <a:r>
              <a:rPr lang="en-US" b="1"/>
              <a:t>|Student notes</a:t>
            </a:r>
          </a:p>
          <a:p>
            <a:r>
              <a:rPr lang="en-US"/>
              <a:t>An AWS Cloud Development Kit (AWS CDK) </a:t>
            </a:r>
            <a:r>
              <a:rPr lang="en-US" i="1"/>
              <a:t>app</a:t>
            </a:r>
            <a:r>
              <a:rPr lang="en-US"/>
              <a:t> is an application written in TypeScript, JavaScript, Python, Java, C#, or Go that uses the AWS CDK to define AWS infrastructure. An app defines one or more </a:t>
            </a:r>
            <a:r>
              <a:rPr lang="en-US" i="1"/>
              <a:t>stacks</a:t>
            </a:r>
            <a:r>
              <a:rPr lang="en-US"/>
              <a:t>. Stacks contain </a:t>
            </a:r>
            <a:r>
              <a:rPr lang="en-US" i="1"/>
              <a:t>constructs</a:t>
            </a:r>
            <a:r>
              <a:rPr lang="en-US"/>
              <a:t>, which define one or more concrete AWS resources, such as S3 buckets, Lambda functions, or DynamoDB tables.</a:t>
            </a:r>
          </a:p>
          <a:p>
            <a:endParaRPr lang="en-US"/>
          </a:p>
          <a:p>
            <a:r>
              <a:rPr lang="en-US"/>
              <a:t>Constructs (as well as stacks and apps) are represented as classes (types) in your programming language of choice. You instantiate constructs within a stack to declare them to AWS and connect them to each other using well-defined interfaces.</a:t>
            </a:r>
          </a:p>
          <a:p>
            <a:endParaRPr lang="en-US"/>
          </a:p>
          <a:p>
            <a:r>
              <a:rPr lang="en-US"/>
              <a:t>The AWS CDK includes the CDK Toolkit (also called the CLI), which is a command line tool to work with your AWS CDK apps and stacks. Among other functions, the Toolkit provides the ability to convert one or more AWS CDK stacks to CloudFormation templates and related assets (a process called </a:t>
            </a:r>
            <a:r>
              <a:rPr lang="en-US" i="1"/>
              <a:t>synthesis</a:t>
            </a:r>
            <a:r>
              <a:rPr lang="en-US"/>
              <a:t>) and to deploy your stacks to an AWS account.</a:t>
            </a:r>
          </a:p>
          <a:p>
            <a:endParaRPr lang="en-US"/>
          </a:p>
          <a:p>
            <a:r>
              <a:rPr lang="en-US"/>
              <a:t>The AWS CDK includes a library of AWS constructs called the AWS Construct Library, which is organized into various modules. The library contains constructs for each AWS service. The main CDK package is called aws-cdk-lib, and it contains the majority of the AWS Construct Library, along with base classes such as Stack and App, which are used in most CDK applications.</a:t>
            </a:r>
          </a:p>
        </p:txBody>
      </p:sp>
    </p:spTree>
    <p:extLst>
      <p:ext uri="{BB962C8B-B14F-4D97-AF65-F5344CB8AC3E}">
        <p14:creationId xmlns:p14="http://schemas.microsoft.com/office/powerpoint/2010/main" val="10355470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a:extLst>
              <a:ext uri="{FF2B5EF4-FFF2-40B4-BE49-F238E27FC236}">
                <a16:creationId xmlns:a16="http://schemas.microsoft.com/office/drawing/2014/main" id="{C49277C4-0053-44A5-AE61-E9C0A23BC263}"/>
              </a:ext>
            </a:extLst>
          </p:cNvPr>
          <p:cNvSpPr>
            <a:spLocks noGrp="1" noRot="1" noChangeAspect="1"/>
          </p:cNvSpPr>
          <p:nvPr>
            <p:ph type="sldImg"/>
          </p:nvPr>
        </p:nvSpPr>
        <p:spPr/>
      </p:sp>
      <p:sp>
        <p:nvSpPr>
          <p:cNvPr id="3" name="Notes Placeholder 2"/>
          <p:cNvSpPr>
            <a:spLocks noGrp="1"/>
          </p:cNvSpPr>
          <p:nvPr>
            <p:ph type="body" idx="1"/>
          </p:nvPr>
        </p:nvSpPr>
        <p:spPr/>
        <p:txBody>
          <a:bodyPr/>
          <a:lstStyle/>
          <a:p>
            <a:r>
              <a:rPr lang="en-US" b="1"/>
              <a:t>|Slide number </a:t>
            </a:r>
            <a:fld id="{553D6894-8726-415B-9FD1-9AEC571F76BC}" type="slidenum">
              <a:rPr lang="en-US" b="1" smtClean="0"/>
              <a:pPr/>
              <a:t>5</a:t>
            </a:fld>
            <a:r>
              <a:rPr lang="en-US" b="1"/>
              <a:t> </a:t>
            </a:r>
          </a:p>
          <a:p>
            <a:r>
              <a:rPr lang="en-US" b="1"/>
              <a:t>|Instructor notes</a:t>
            </a:r>
          </a:p>
          <a:p>
            <a:r>
              <a:rPr lang="en-US"/>
              <a:t>|This section of the module provides a review of security principles that are found in the security pillar of the AWS Well-Architected Framework.</a:t>
            </a:r>
          </a:p>
          <a:p>
            <a:r>
              <a:rPr lang="en-US"/>
              <a:t>|</a:t>
            </a:r>
          </a:p>
          <a:p>
            <a:r>
              <a:rPr lang="en-US" b="1"/>
              <a:t>|Student notes</a:t>
            </a:r>
          </a:p>
          <a:p>
            <a:r>
              <a:rPr lang="en-US"/>
              <a:t>This section reviews cloud security concepts that are highlighted in the AWS Well-Architected Framework.</a:t>
            </a:r>
          </a:p>
        </p:txBody>
      </p:sp>
    </p:spTree>
    <p:extLst>
      <p:ext uri="{BB962C8B-B14F-4D97-AF65-F5344CB8AC3E}">
        <p14:creationId xmlns:p14="http://schemas.microsoft.com/office/powerpoint/2010/main" val="188625168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a:extLst>
              <a:ext uri="{FF2B5EF4-FFF2-40B4-BE49-F238E27FC236}">
                <a16:creationId xmlns:a16="http://schemas.microsoft.com/office/drawing/2014/main" id="{7C449B29-8CA7-4AAB-B4FC-9D77E82D56B3}"/>
              </a:ext>
            </a:extLst>
          </p:cNvPr>
          <p:cNvSpPr>
            <a:spLocks noGrp="1" noRot="1" noChangeAspect="1"/>
          </p:cNvSpPr>
          <p:nvPr>
            <p:ph type="sldImg"/>
          </p:nvPr>
        </p:nvSpPr>
        <p:spPr/>
      </p:sp>
      <p:sp>
        <p:nvSpPr>
          <p:cNvPr id="3" name="Notes Placeholder 2"/>
          <p:cNvSpPr>
            <a:spLocks noGrp="1"/>
          </p:cNvSpPr>
          <p:nvPr>
            <p:ph type="body" idx="1"/>
          </p:nvPr>
        </p:nvSpPr>
        <p:spPr/>
        <p:txBody>
          <a:bodyPr/>
          <a:lstStyle/>
          <a:p>
            <a:r>
              <a:rPr lang="en-US" b="1"/>
              <a:t>|Slide number </a:t>
            </a:r>
            <a:fld id="{553D6894-8726-415B-9FD1-9AEC571F76BC}" type="slidenum">
              <a:rPr lang="en-US" b="1" smtClean="0"/>
              <a:pPr/>
              <a:t>50</a:t>
            </a:fld>
            <a:r>
              <a:rPr lang="en-US" b="1"/>
              <a:t> </a:t>
            </a:r>
          </a:p>
          <a:p>
            <a:r>
              <a:rPr lang="en-US" b="1"/>
              <a:t>|Instructor notes</a:t>
            </a:r>
          </a:p>
          <a:p>
            <a:r>
              <a:rPr lang="en-US"/>
              <a:t>|</a:t>
            </a:r>
          </a:p>
          <a:p>
            <a:r>
              <a:rPr lang="en-US" b="1"/>
              <a:t>|Student notes</a:t>
            </a:r>
          </a:p>
          <a:p>
            <a:r>
              <a:rPr lang="en-US"/>
              <a:t>Here are a few key points to summarize this section. </a:t>
            </a:r>
          </a:p>
          <a:p>
            <a:pPr marL="171450" indent="-171450">
              <a:buFont typeface="Arial" panose="020B0604020202020204" pitchFamily="34" charset="0"/>
              <a:buChar char="•"/>
            </a:pPr>
            <a:r>
              <a:rPr lang="en-US"/>
              <a:t>Traditional infrastructure deployments use manual processes that are time-consuming and prone to error.</a:t>
            </a:r>
          </a:p>
          <a:p>
            <a:pPr marL="171450" indent="-171450">
              <a:buFont typeface="Arial" panose="020B0604020202020204" pitchFamily="34" charset="0"/>
              <a:buChar char="•"/>
            </a:pPr>
            <a:r>
              <a:rPr lang="en-US"/>
              <a:t>IaC automates the process to create, update, and delete AWS infrastructure.</a:t>
            </a:r>
          </a:p>
          <a:p>
            <a:pPr marL="171450" indent="-171450">
              <a:buFont typeface="Arial" panose="020B0604020202020204" pitchFamily="34" charset="0"/>
              <a:buChar char="•"/>
            </a:pPr>
            <a:r>
              <a:rPr lang="en-US"/>
              <a:t>IaC can use a declarative or imperative programming approach.</a:t>
            </a:r>
          </a:p>
          <a:p>
            <a:pPr marL="171450" indent="-171450">
              <a:buFont typeface="Arial" panose="020B0604020202020204" pitchFamily="34" charset="0"/>
              <a:buChar char="•"/>
            </a:pPr>
            <a:r>
              <a:rPr lang="en-US"/>
              <a:t>You can use CloudFormation to automate AWS resource and pipeline provisioning.</a:t>
            </a:r>
          </a:p>
        </p:txBody>
      </p:sp>
    </p:spTree>
    <p:extLst>
      <p:ext uri="{BB962C8B-B14F-4D97-AF65-F5344CB8AC3E}">
        <p14:creationId xmlns:p14="http://schemas.microsoft.com/office/powerpoint/2010/main" val="218364593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a:extLst>
              <a:ext uri="{FF2B5EF4-FFF2-40B4-BE49-F238E27FC236}">
                <a16:creationId xmlns:a16="http://schemas.microsoft.com/office/drawing/2014/main" id="{D7B47A6B-ECF3-4C1C-AB7F-355FA8079A06}"/>
              </a:ext>
            </a:extLst>
          </p:cNvPr>
          <p:cNvSpPr>
            <a:spLocks noGrp="1" noRot="1" noChangeAspect="1"/>
          </p:cNvSpPr>
          <p:nvPr>
            <p:ph type="sldImg"/>
          </p:nvPr>
        </p:nvSpPr>
        <p:spPr/>
      </p:sp>
      <p:sp>
        <p:nvSpPr>
          <p:cNvPr id="3" name="Notes Placeholder 2"/>
          <p:cNvSpPr>
            <a:spLocks noGrp="1"/>
          </p:cNvSpPr>
          <p:nvPr>
            <p:ph type="body" idx="1"/>
          </p:nvPr>
        </p:nvSpPr>
        <p:spPr/>
        <p:txBody>
          <a:bodyPr/>
          <a:lstStyle/>
          <a:p>
            <a:r>
              <a:rPr lang="en-US" b="1"/>
              <a:t>|Slide number </a:t>
            </a:r>
            <a:fld id="{553D6894-8726-415B-9FD1-9AEC571F76BC}" type="slidenum">
              <a:rPr lang="en-US" b="1" smtClean="0"/>
              <a:pPr/>
              <a:t>51</a:t>
            </a:fld>
            <a:r>
              <a:rPr lang="en-US" b="1"/>
              <a:t> </a:t>
            </a:r>
          </a:p>
          <a:p>
            <a:r>
              <a:rPr lang="en-US" b="1"/>
              <a:t>|Instructor notes</a:t>
            </a:r>
          </a:p>
          <a:p>
            <a:r>
              <a:rPr lang="en-US"/>
              <a:t>|</a:t>
            </a:r>
          </a:p>
          <a:p>
            <a:r>
              <a:rPr lang="en-US" b="1"/>
              <a:t>|Student notes</a:t>
            </a:r>
          </a:p>
          <a:p>
            <a:r>
              <a:rPr lang="en-US"/>
              <a:t>This section introduces concepts related to creating scalable components.</a:t>
            </a:r>
          </a:p>
        </p:txBody>
      </p:sp>
    </p:spTree>
    <p:extLst>
      <p:ext uri="{BB962C8B-B14F-4D97-AF65-F5344CB8AC3E}">
        <p14:creationId xmlns:p14="http://schemas.microsoft.com/office/powerpoint/2010/main" val="212180682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solidFill>
                  <a:srgbClr val="000000"/>
                </a:solidFill>
                <a:latin typeface="Calibri" panose="020F0502020204030204" pitchFamily="34" charset="0"/>
              </a:rPr>
              <a:t>|Slide number </a:t>
            </a:r>
            <a:fld id="{553D6894-8726-415B-9FD1-9AEC571F76BC}" type="slidenum">
              <a:rPr lang="en-US" b="1" smtClean="0">
                <a:solidFill>
                  <a:srgbClr val="000000"/>
                </a:solidFill>
                <a:latin typeface="Calibri" panose="020F0502020204030204" pitchFamily="34" charset="0"/>
              </a:rPr>
              <a:pPr/>
              <a:t>52</a:t>
            </a:fld>
            <a:r>
              <a:rPr lang="en-US" b="1">
                <a:solidFill>
                  <a:srgbClr val="000000"/>
                </a:solidFill>
                <a:latin typeface="Calibri" panose="020F0502020204030204" pitchFamily="34" charset="0"/>
              </a:rPr>
              <a:t> </a:t>
            </a:r>
          </a:p>
          <a:p>
            <a:r>
              <a:rPr lang="en-US" b="1">
                <a:solidFill>
                  <a:srgbClr val="000000"/>
                </a:solidFill>
                <a:latin typeface="Calibri" panose="020F0502020204030204" pitchFamily="34" charset="0"/>
              </a:rPr>
              <a:t>|Instructor notes</a:t>
            </a:r>
          </a:p>
          <a:p>
            <a:r>
              <a:rPr lang="en-US" b="0">
                <a:solidFill>
                  <a:srgbClr val="000000"/>
                </a:solidFill>
                <a:latin typeface="Calibri" panose="020F0502020204030204" pitchFamily="34" charset="0"/>
              </a:rPr>
              <a:t>|</a:t>
            </a:r>
            <a:endParaRPr lang="en-US" b="1">
              <a:solidFill>
                <a:srgbClr val="000000"/>
              </a:solidFill>
              <a:latin typeface="Calibri" panose="020F0502020204030204" pitchFamily="34" charset="0"/>
            </a:endParaRPr>
          </a:p>
          <a:p>
            <a:r>
              <a:rPr lang="en-US" b="1">
                <a:solidFill>
                  <a:srgbClr val="000000"/>
                </a:solidFill>
                <a:latin typeface="Calibri" panose="020F0502020204030204" pitchFamily="34" charset="0"/>
              </a:rPr>
              <a:t>|Student notes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Let's look at the stream processing pipeline example from earlier in this </a:t>
            </a:r>
            <a:r>
              <a:rPr lang="en-US" i="0"/>
              <a:t>module and focus on the services used in the example. In this example, automatic scaling can be configured for Amazon Kinesis Data Streams by using CloudWatch and Lambda, as you will see on the next slide. Kinesis Data Streams offers an on-demand mode, which you can use to automatically scale your Kinesis data streams without needing to manage provisioning or capacity for your streaming data. Kinesis Data Streams on-demand mode will automatically scale your capacity in response to data traffic. This capability doesn't require you to write new APIs to write or read data and can be helpful when your workload is variable or unknown.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i="0" baseline="0"/>
          </a:p>
          <a:p>
            <a:pPr marL="0" marR="0" lvl="0" indent="0" algn="l" defTabSz="914400" rtl="0" eaLnBrk="1" fontAlgn="auto" latinLnBrk="0" hangingPunct="1">
              <a:lnSpc>
                <a:spcPct val="100000"/>
              </a:lnSpc>
              <a:spcBef>
                <a:spcPts val="0"/>
              </a:spcBef>
              <a:spcAft>
                <a:spcPts val="0"/>
              </a:spcAft>
              <a:buClrTx/>
              <a:buSzTx/>
              <a:buFontTx/>
              <a:buNone/>
              <a:tabLst/>
              <a:defRPr/>
            </a:pPr>
            <a:r>
              <a:rPr lang="en-US" i="0" baseline="0"/>
              <a:t>If your stream processing needs to be scaled in conjunction with your stream storage, you can configure the parallel implementation of tasks and the allocation of resources for Kinesis Data Analytics to achieve that scaling. After you have configured the parallel execution for your Kinesis Data Analytics application tasks, Kinesis Data Analytics will automatically scale your application's parallelism to accommodate the data throughput. Automatic scaling is enabled by default, and you can disable or enable this behavior.</a:t>
            </a:r>
            <a:endParaRPr lang="en-US" baseline="0"/>
          </a:p>
          <a:p>
            <a:endParaRPr lang="en-US"/>
          </a:p>
          <a:p>
            <a:r>
              <a:rPr lang="en-US"/>
              <a:t>The next slide provides a deeper dive into how you can scale Kinesis Data Streams by using Lambda and CloudWatch.</a:t>
            </a:r>
          </a:p>
        </p:txBody>
      </p:sp>
    </p:spTree>
    <p:extLst>
      <p:ext uri="{BB962C8B-B14F-4D97-AF65-F5344CB8AC3E}">
        <p14:creationId xmlns:p14="http://schemas.microsoft.com/office/powerpoint/2010/main" val="413392207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solidFill>
                  <a:srgbClr val="000000"/>
                </a:solidFill>
                <a:latin typeface="Calibri" panose="020F0502020204030204" pitchFamily="34" charset="0"/>
              </a:rPr>
              <a:t>|Slide number </a:t>
            </a:r>
            <a:fld id="{553D6894-8726-415B-9FD1-9AEC571F76BC}" type="slidenum">
              <a:rPr lang="en-US" b="1" smtClean="0">
                <a:solidFill>
                  <a:srgbClr val="000000"/>
                </a:solidFill>
                <a:latin typeface="Calibri" panose="020F0502020204030204" pitchFamily="34" charset="0"/>
              </a:rPr>
              <a:pPr/>
              <a:t>53</a:t>
            </a:fld>
            <a:r>
              <a:rPr lang="en-US" b="1">
                <a:solidFill>
                  <a:srgbClr val="000000"/>
                </a:solidFill>
                <a:latin typeface="Calibri" panose="020F0502020204030204" pitchFamily="34" charset="0"/>
              </a:rPr>
              <a:t> </a:t>
            </a:r>
          </a:p>
          <a:p>
            <a:r>
              <a:rPr lang="en-US" b="1">
                <a:solidFill>
                  <a:srgbClr val="000000"/>
                </a:solidFill>
                <a:latin typeface="Calibri" panose="020F0502020204030204" pitchFamily="34" charset="0"/>
              </a:rPr>
              <a:t>|Instructor notes</a:t>
            </a:r>
          </a:p>
          <a:p>
            <a:r>
              <a:rPr lang="en-US" b="0">
                <a:solidFill>
                  <a:srgbClr val="000000"/>
                </a:solidFill>
                <a:latin typeface="Calibri" panose="020F0502020204030204" pitchFamily="34" charset="0"/>
              </a:rPr>
              <a:t>|</a:t>
            </a:r>
            <a:endParaRPr lang="en-US" b="1">
              <a:solidFill>
                <a:srgbClr val="000000"/>
              </a:solidFill>
              <a:latin typeface="Calibri" panose="020F0502020204030204" pitchFamily="34" charset="0"/>
            </a:endParaRPr>
          </a:p>
          <a:p>
            <a:r>
              <a:rPr lang="en-US" b="1">
                <a:solidFill>
                  <a:srgbClr val="000000"/>
                </a:solidFill>
                <a:latin typeface="Calibri" panose="020F0502020204030204" pitchFamily="34" charset="0"/>
              </a:rPr>
              <a:t>|Student notes</a:t>
            </a:r>
          </a:p>
          <a:p>
            <a:r>
              <a:rPr lang="en-US" b="0">
                <a:solidFill>
                  <a:srgbClr val="000000"/>
                </a:solidFill>
                <a:latin typeface="Calibri" panose="020F0502020204030204" pitchFamily="34" charset="0"/>
              </a:rPr>
              <a:t>This slide shows a solution to automatically scale one or more Amazon Kinesis data streams by using a lightweight serverless architecture. The solution uses CloudWatch, Amazon Simple Notification Service (Amazon SNS), and Lambda. The streams are processed using a single SNS topic and Lambda function. Each stream requires two CloudWatch alarms: one to scale up and one to scale down.</a:t>
            </a:r>
          </a:p>
          <a:p>
            <a:endParaRPr lang="en-US" b="0">
              <a:solidFill>
                <a:srgbClr val="000000"/>
              </a:solidFill>
              <a:latin typeface="Calibri" panose="020F0502020204030204" pitchFamily="34" charset="0"/>
            </a:endParaRPr>
          </a:p>
          <a:p>
            <a:r>
              <a:rPr lang="en-US" b="0">
                <a:solidFill>
                  <a:srgbClr val="000000"/>
                </a:solidFill>
                <a:latin typeface="Calibri" panose="020F0502020204030204" pitchFamily="34" charset="0"/>
              </a:rPr>
              <a:t>In this workflow, metrics flow from the Kinesis data stream into CloudWatch, where they are evaluated by the scale-up and scale-down alarms. These alarms decide when to scale. When one of the alarms initiates, it sends a message to the scaling SNS topic. Amazon SNS then sends a message to Lambda, and the scaling Lambda function processes the message. The Lambda function then scales the data stream up or down based on the message by using Kinesis shards, either doubling them or halving them. Finally, the metric math on the scale-up and scale-down alarms is updated to reflect the new shard count.</a:t>
            </a:r>
          </a:p>
          <a:p>
            <a:endParaRPr lang="en-US" b="0">
              <a:solidFill>
                <a:srgbClr val="000000"/>
              </a:solidFill>
              <a:latin typeface="Calibri" panose="020F0502020204030204" pitchFamily="34" charset="0"/>
            </a:endParaRPr>
          </a:p>
          <a:p>
            <a:r>
              <a:rPr lang="en-US" b="0">
                <a:solidFill>
                  <a:srgbClr val="000000"/>
                </a:solidFill>
                <a:latin typeface="Calibri" panose="020F0502020204030204" pitchFamily="34" charset="0"/>
              </a:rPr>
              <a:t>While this method is an effective way of automatically scaling Kinesis data streams, the Kinesis Data Streams on-demand mode is now the recommended way to automatically scale your Kinesis data streams.</a:t>
            </a:r>
          </a:p>
        </p:txBody>
      </p:sp>
    </p:spTree>
    <p:extLst>
      <p:ext uri="{BB962C8B-B14F-4D97-AF65-F5344CB8AC3E}">
        <p14:creationId xmlns:p14="http://schemas.microsoft.com/office/powerpoint/2010/main" val="253009778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Image Placeholder 5">
            <a:extLst>
              <a:ext uri="{FF2B5EF4-FFF2-40B4-BE49-F238E27FC236}">
                <a16:creationId xmlns:a16="http://schemas.microsoft.com/office/drawing/2014/main" id="{8165E99D-14CB-4DF8-B4A2-92944FCD6272}"/>
              </a:ext>
            </a:extLst>
          </p:cNvPr>
          <p:cNvSpPr>
            <a:spLocks noGrp="1" noRot="1" noChangeAspect="1"/>
          </p:cNvSpPr>
          <p:nvPr>
            <p:ph type="sldImg"/>
          </p:nvPr>
        </p:nvSpPr>
        <p:spPr/>
      </p:sp>
      <p:sp>
        <p:nvSpPr>
          <p:cNvPr id="3" name="Notes Placeholder 2"/>
          <p:cNvSpPr>
            <a:spLocks noGrp="1"/>
          </p:cNvSpPr>
          <p:nvPr>
            <p:ph type="body" idx="1"/>
          </p:nvPr>
        </p:nvSpPr>
        <p:spPr/>
        <p:txBody>
          <a:bodyPr/>
          <a:lstStyle/>
          <a:p>
            <a:r>
              <a:rPr lang="en-US" b="1"/>
              <a:t>|Slide number </a:t>
            </a:r>
            <a:fld id="{553D6894-8726-415B-9FD1-9AEC571F76BC}" type="slidenum">
              <a:rPr lang="en-US" b="1" smtClean="0"/>
              <a:pPr/>
              <a:t>54</a:t>
            </a:fld>
            <a:r>
              <a:rPr lang="en-US" b="1"/>
              <a:t> </a:t>
            </a:r>
          </a:p>
          <a:p>
            <a:r>
              <a:rPr lang="en-US" b="1"/>
              <a:t>|Instructor notes</a:t>
            </a:r>
          </a:p>
          <a:p>
            <a:r>
              <a:rPr lang="en-US"/>
              <a:t>|</a:t>
            </a:r>
          </a:p>
          <a:p>
            <a:r>
              <a:rPr lang="en-US" b="1"/>
              <a:t>|Student notes</a:t>
            </a:r>
          </a:p>
          <a:p>
            <a:r>
              <a:rPr lang="en-US"/>
              <a:t>Here are a few key points to summarize this section.</a:t>
            </a:r>
          </a:p>
          <a:p>
            <a:pPr marL="171450" indent="-171450">
              <a:buFont typeface="Arial" panose="020B0604020202020204" pitchFamily="34" charset="0"/>
              <a:buChar char="•"/>
            </a:pPr>
            <a:r>
              <a:rPr lang="en-US"/>
              <a:t>Configure scalable components in your pipeline to ensure that it is optimized.</a:t>
            </a:r>
          </a:p>
          <a:p>
            <a:pPr marL="171450" indent="-171450">
              <a:buFont typeface="Arial" panose="020B0604020202020204" pitchFamily="34" charset="0"/>
              <a:buChar char="•"/>
            </a:pPr>
            <a:r>
              <a:rPr lang="en-US"/>
              <a:t>Use CloudWatch and Lambda to provide automatic scaling for Kinesis data streams.</a:t>
            </a:r>
          </a:p>
          <a:p>
            <a:pPr marL="171450" indent="-171450">
              <a:buFont typeface="Arial" panose="020B0604020202020204" pitchFamily="34" charset="0"/>
              <a:buChar char="•"/>
            </a:pPr>
            <a:r>
              <a:rPr lang="en-US"/>
              <a:t>Kinesis Data Streams on-demand mode is the recommended method for automatic scaling.</a:t>
            </a:r>
          </a:p>
        </p:txBody>
      </p:sp>
    </p:spTree>
    <p:extLst>
      <p:ext uri="{BB962C8B-B14F-4D97-AF65-F5344CB8AC3E}">
        <p14:creationId xmlns:p14="http://schemas.microsoft.com/office/powerpoint/2010/main" val="221765573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a:extLst>
              <a:ext uri="{FF2B5EF4-FFF2-40B4-BE49-F238E27FC236}">
                <a16:creationId xmlns:a16="http://schemas.microsoft.com/office/drawing/2014/main" id="{413B005F-ED06-434D-88AB-6C16E218D3AF}"/>
              </a:ext>
            </a:extLst>
          </p:cNvPr>
          <p:cNvSpPr>
            <a:spLocks noGrp="1" noRot="1" noChangeAspect="1"/>
          </p:cNvSpPr>
          <p:nvPr>
            <p:ph type="sldImg"/>
          </p:nvPr>
        </p:nvSpPr>
        <p:spPr/>
      </p:sp>
      <p:sp>
        <p:nvSpPr>
          <p:cNvPr id="3" name="Notes Placeholder 2"/>
          <p:cNvSpPr>
            <a:spLocks noGrp="1"/>
          </p:cNvSpPr>
          <p:nvPr>
            <p:ph type="body" idx="1"/>
          </p:nvPr>
        </p:nvSpPr>
        <p:spPr/>
        <p:txBody>
          <a:bodyPr/>
          <a:lstStyle/>
          <a:p>
            <a:r>
              <a:rPr lang="en-US" b="1"/>
              <a:t>|Slide number </a:t>
            </a:r>
            <a:fld id="{553D6894-8726-415B-9FD1-9AEC571F76BC}" type="slidenum">
              <a:rPr lang="en-US" b="1" smtClean="0"/>
              <a:pPr/>
              <a:t>55</a:t>
            </a:fld>
            <a:r>
              <a:rPr lang="en-US" b="1"/>
              <a:t> </a:t>
            </a:r>
          </a:p>
          <a:p>
            <a:r>
              <a:rPr lang="en-US" b="1"/>
              <a:t>|Instructor notes</a:t>
            </a:r>
          </a:p>
          <a:p>
            <a:r>
              <a:rPr lang="en-US"/>
              <a:t>|</a:t>
            </a:r>
          </a:p>
          <a:p>
            <a:r>
              <a:rPr lang="en-US" b="1"/>
              <a:t>|Student notes</a:t>
            </a:r>
          </a:p>
          <a:p>
            <a:r>
              <a:rPr lang="en-US"/>
              <a:t>This section summarizes what you have learned and brings the Securing and Scaling the Data Pipeline module to a close.</a:t>
            </a:r>
          </a:p>
        </p:txBody>
      </p:sp>
    </p:spTree>
    <p:extLst>
      <p:ext uri="{BB962C8B-B14F-4D97-AF65-F5344CB8AC3E}">
        <p14:creationId xmlns:p14="http://schemas.microsoft.com/office/powerpoint/2010/main" val="108544855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a:extLst>
              <a:ext uri="{FF2B5EF4-FFF2-40B4-BE49-F238E27FC236}">
                <a16:creationId xmlns:a16="http://schemas.microsoft.com/office/drawing/2014/main" id="{A5A29CFC-DA09-41C3-A6D0-99A4D5BD31A2}"/>
              </a:ext>
            </a:extLst>
          </p:cNvPr>
          <p:cNvSpPr>
            <a:spLocks noGrp="1" noRot="1" noChangeAspect="1"/>
          </p:cNvSpPr>
          <p:nvPr>
            <p:ph type="sldImg"/>
          </p:nvPr>
        </p:nvSpPr>
        <p:spPr/>
      </p:sp>
      <p:sp>
        <p:nvSpPr>
          <p:cNvPr id="3" name="Notes Placeholder 2"/>
          <p:cNvSpPr>
            <a:spLocks noGrp="1"/>
          </p:cNvSpPr>
          <p:nvPr>
            <p:ph type="body" idx="1"/>
          </p:nvPr>
        </p:nvSpPr>
        <p:spPr/>
        <p:txBody>
          <a:bodyPr/>
          <a:lstStyle/>
          <a:p>
            <a:r>
              <a:rPr lang="en-US" b="1"/>
              <a:t>|Slide number </a:t>
            </a:r>
            <a:fld id="{553D6894-8726-415B-9FD1-9AEC571F76BC}" type="slidenum">
              <a:rPr lang="en-US" b="1" smtClean="0"/>
              <a:pPr/>
              <a:t>56</a:t>
            </a:fld>
            <a:r>
              <a:rPr lang="en-US" b="1"/>
              <a:t> </a:t>
            </a:r>
          </a:p>
          <a:p>
            <a:r>
              <a:rPr lang="en-US" b="1"/>
              <a:t>|Instructor notes</a:t>
            </a:r>
          </a:p>
          <a:p>
            <a:r>
              <a:rPr lang="en-US" sz="1200" b="0" i="0" kern="1200">
                <a:solidFill>
                  <a:schemeClr val="tx1"/>
                </a:solidFill>
                <a:effectLst/>
                <a:latin typeface="+mn-lt"/>
                <a:ea typeface="+mn-ea"/>
                <a:cs typeface="+mn-cs"/>
              </a:rPr>
              <a:t>This is a good opportunity to use an online group or discussion board to ask students to reflect on what they have learned. You might ask the students to recall a point from the module that aligns to one of the listed objectives. This provides a good segue to the knowledge check and sample exam question.</a:t>
            </a:r>
            <a:endParaRPr lang="en-US" b="1"/>
          </a:p>
          <a:p>
            <a:r>
              <a:rPr lang="en-US"/>
              <a:t>|</a:t>
            </a:r>
          </a:p>
          <a:p>
            <a:r>
              <a:rPr lang="en-US" b="1"/>
              <a:t>|Student notes</a:t>
            </a:r>
          </a:p>
          <a:p>
            <a:r>
              <a:rPr lang="en-US"/>
              <a:t>This module prepared you to do the following:</a:t>
            </a:r>
          </a:p>
          <a:p>
            <a:pPr marL="171450" indent="-171450">
              <a:buFont typeface="Arial" panose="020B0604020202020204" pitchFamily="34" charset="0"/>
              <a:buChar char="•"/>
            </a:pPr>
            <a:r>
              <a:rPr lang="en-US"/>
              <a:t>Highlight how cloud security best practices apply to analytics and ML data pipelines.</a:t>
            </a:r>
          </a:p>
          <a:p>
            <a:pPr marL="171450" indent="-171450">
              <a:buFont typeface="Arial" panose="020B0604020202020204" pitchFamily="34" charset="0"/>
              <a:buChar char="•"/>
            </a:pPr>
            <a:r>
              <a:rPr lang="en-US"/>
              <a:t>List AWS services that play key roles in securing a data pipeline.</a:t>
            </a:r>
          </a:p>
          <a:p>
            <a:pPr marL="171450" indent="-171450">
              <a:buFont typeface="Arial" panose="020B0604020202020204" pitchFamily="34" charset="0"/>
              <a:buChar char="•"/>
            </a:pPr>
            <a:r>
              <a:rPr lang="en-US"/>
              <a:t>Cite factors that drive performance and scaling decisions across each layer of a data pipeline.</a:t>
            </a:r>
          </a:p>
          <a:p>
            <a:pPr marL="171450" indent="-171450">
              <a:buFont typeface="Arial" panose="020B0604020202020204" pitchFamily="34" charset="0"/>
              <a:buChar char="•"/>
            </a:pPr>
            <a:r>
              <a:rPr lang="en-US"/>
              <a:t>Describe how IaC supports the security and scalability of a data pipeline infrastructure.</a:t>
            </a:r>
          </a:p>
          <a:p>
            <a:pPr marL="171450" indent="-171450">
              <a:buFont typeface="Arial" panose="020B0604020202020204" pitchFamily="34" charset="0"/>
              <a:buChar char="•"/>
            </a:pPr>
            <a:r>
              <a:rPr lang="en-US"/>
              <a:t>Identify the function of common CloudFormation template sections.</a:t>
            </a:r>
          </a:p>
        </p:txBody>
      </p:sp>
    </p:spTree>
    <p:extLst>
      <p:ext uri="{BB962C8B-B14F-4D97-AF65-F5344CB8AC3E}">
        <p14:creationId xmlns:p14="http://schemas.microsoft.com/office/powerpoint/2010/main" val="4281137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a:extLst>
              <a:ext uri="{FF2B5EF4-FFF2-40B4-BE49-F238E27FC236}">
                <a16:creationId xmlns:a16="http://schemas.microsoft.com/office/drawing/2014/main" id="{8751D63F-4396-4D4D-911B-DA780E3531AB}"/>
              </a:ext>
            </a:extLst>
          </p:cNvPr>
          <p:cNvSpPr>
            <a:spLocks noGrp="1" noRot="1" noChangeAspect="1"/>
          </p:cNvSpPr>
          <p:nvPr>
            <p:ph type="sldImg"/>
          </p:nvPr>
        </p:nvSpPr>
        <p:spPr/>
      </p:sp>
      <p:sp>
        <p:nvSpPr>
          <p:cNvPr id="3" name="Notes Placeholder 2"/>
          <p:cNvSpPr>
            <a:spLocks noGrp="1"/>
          </p:cNvSpPr>
          <p:nvPr>
            <p:ph type="body" idx="1"/>
          </p:nvPr>
        </p:nvSpPr>
        <p:spPr/>
        <p:txBody>
          <a:bodyPr/>
          <a:lstStyle/>
          <a:p>
            <a:r>
              <a:rPr lang="en-US" b="1"/>
              <a:t>|Slide number </a:t>
            </a:r>
            <a:fld id="{553D6894-8726-415B-9FD1-9AEC571F76BC}" type="slidenum">
              <a:rPr lang="en-US" b="1" smtClean="0"/>
              <a:pPr/>
              <a:t>57</a:t>
            </a:fld>
            <a:r>
              <a:rPr lang="en-US" b="1"/>
              <a:t> </a:t>
            </a:r>
          </a:p>
          <a:p>
            <a:r>
              <a:rPr lang="en-US" b="1"/>
              <a:t>|Instructor notes</a:t>
            </a:r>
          </a:p>
          <a:p>
            <a:r>
              <a:rPr lang="en-US"/>
              <a:t>|</a:t>
            </a:r>
          </a:p>
          <a:p>
            <a:r>
              <a:rPr lang="en-US" b="1"/>
              <a:t>|Student notes</a:t>
            </a:r>
          </a:p>
          <a:p>
            <a:r>
              <a:rPr lang="en-US"/>
              <a:t>Use your online course to access the knowledge check for this module.</a:t>
            </a:r>
          </a:p>
        </p:txBody>
      </p:sp>
    </p:spTree>
    <p:extLst>
      <p:ext uri="{BB962C8B-B14F-4D97-AF65-F5344CB8AC3E}">
        <p14:creationId xmlns:p14="http://schemas.microsoft.com/office/powerpoint/2010/main" val="139822858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b="1"/>
              <a:t>|Slide number </a:t>
            </a:r>
            <a:fld id="{553D6894-8726-415B-9FD1-9AEC571F76BC}" type="slidenum">
              <a:rPr lang="en-US" b="1" smtClean="0"/>
              <a:pPr/>
              <a:t>58</a:t>
            </a:fld>
            <a:endParaRPr lang="en-US" b="1"/>
          </a:p>
          <a:p>
            <a:pPr marL="0" marR="0" lvl="0" indent="0" algn="l" defTabSz="914400" rtl="0" eaLnBrk="1" fontAlgn="auto" latinLnBrk="0" hangingPunct="1">
              <a:lnSpc>
                <a:spcPct val="100000"/>
              </a:lnSpc>
              <a:spcBef>
                <a:spcPts val="0"/>
              </a:spcBef>
              <a:spcAft>
                <a:spcPts val="0"/>
              </a:spcAft>
              <a:buClrTx/>
              <a:buSzTx/>
              <a:buFontTx/>
              <a:buNone/>
              <a:tabLst/>
              <a:defRPr/>
            </a:pPr>
            <a:r>
              <a:rPr lang="en-US" b="1"/>
              <a:t>|Instructor notes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a:t>|The "AWS Application Auto Scaling" slide includes information on the services that are supported by AWS Application Auto Scaling, specifically mentioning its use with Amazon EMR clusters.</a:t>
            </a:r>
          </a:p>
          <a:p>
            <a:r>
              <a:rPr lang="en-US" b="0"/>
              <a:t>|</a:t>
            </a:r>
          </a:p>
          <a:p>
            <a:r>
              <a:rPr lang="en-US" b="1"/>
              <a:t>|Student notes</a:t>
            </a:r>
          </a:p>
          <a:p>
            <a:pPr lvl="0"/>
            <a:r>
              <a:rPr lang="en-US"/>
              <a:t>The question notes that the engineer wants consistent performance out of their Amazon EMR clusters regardless of the demand. Increases in demand will require increases in performance, and there are specific services that provide such capabilities.</a:t>
            </a:r>
          </a:p>
        </p:txBody>
      </p:sp>
      <p:sp>
        <p:nvSpPr>
          <p:cNvPr id="4" name="Slide Image Placeholder 3">
            <a:extLst>
              <a:ext uri="{FF2B5EF4-FFF2-40B4-BE49-F238E27FC236}">
                <a16:creationId xmlns:a16="http://schemas.microsoft.com/office/drawing/2014/main" id="{218450FC-B786-44EE-A023-0FD51EE77F4B}"/>
              </a:ext>
            </a:extLst>
          </p:cNvPr>
          <p:cNvSpPr>
            <a:spLocks noGrp="1" noRot="1" noChangeAspect="1"/>
          </p:cNvSpPr>
          <p:nvPr>
            <p:ph type="sldImg"/>
          </p:nvPr>
        </p:nvSpPr>
        <p:spPr/>
      </p:sp>
    </p:spTree>
    <p:extLst>
      <p:ext uri="{BB962C8B-B14F-4D97-AF65-F5344CB8AC3E}">
        <p14:creationId xmlns:p14="http://schemas.microsoft.com/office/powerpoint/2010/main" val="293879664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b="1"/>
              <a:t>|Slide number </a:t>
            </a:r>
            <a:fld id="{553D6894-8726-415B-9FD1-9AEC571F76BC}" type="slidenum">
              <a:rPr lang="en-US" b="1" smtClean="0"/>
              <a:pPr/>
              <a:t>59</a:t>
            </a:fld>
            <a:endParaRPr lang="en-US" b="1"/>
          </a:p>
          <a:p>
            <a:r>
              <a:rPr lang="en-US" b="1"/>
              <a:t>|Instructor notes</a:t>
            </a:r>
          </a:p>
          <a:p>
            <a:r>
              <a:rPr lang="en-US" b="0"/>
              <a:t>|</a:t>
            </a:r>
          </a:p>
          <a:p>
            <a:r>
              <a:rPr lang="en-US" b="1"/>
              <a:t>|Student notes</a:t>
            </a:r>
          </a:p>
          <a:p>
            <a:r>
              <a:rPr lang="en-US"/>
              <a:t>Use the key words that you identified on the previous slide, and review each of the possible responses to determine which one best addresses the question.</a:t>
            </a:r>
          </a:p>
        </p:txBody>
      </p:sp>
      <p:sp>
        <p:nvSpPr>
          <p:cNvPr id="4" name="Slide Image Placeholder 3">
            <a:extLst>
              <a:ext uri="{FF2B5EF4-FFF2-40B4-BE49-F238E27FC236}">
                <a16:creationId xmlns:a16="http://schemas.microsoft.com/office/drawing/2014/main" id="{030A6119-70CA-414E-9A7D-ED24D7E0EB02}"/>
              </a:ext>
            </a:extLst>
          </p:cNvPr>
          <p:cNvSpPr>
            <a:spLocks noGrp="1" noRot="1" noChangeAspect="1"/>
          </p:cNvSpPr>
          <p:nvPr>
            <p:ph type="sldImg"/>
          </p:nvPr>
        </p:nvSpPr>
        <p:spPr/>
      </p:sp>
    </p:spTree>
    <p:extLst>
      <p:ext uri="{BB962C8B-B14F-4D97-AF65-F5344CB8AC3E}">
        <p14:creationId xmlns:p14="http://schemas.microsoft.com/office/powerpoint/2010/main" val="36426540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solidFill>
                  <a:srgbClr val="000000"/>
                </a:solidFill>
                <a:latin typeface="Calibri" panose="020F0502020204030204" pitchFamily="34" charset="0"/>
              </a:rPr>
              <a:t>|Slide number </a:t>
            </a:r>
            <a:fld id="{553D6894-8726-415B-9FD1-9AEC571F76BC}" type="slidenum">
              <a:rPr lang="en-US" b="1" smtClean="0">
                <a:solidFill>
                  <a:srgbClr val="000000"/>
                </a:solidFill>
                <a:latin typeface="Calibri" panose="020F0502020204030204" pitchFamily="34" charset="0"/>
              </a:rPr>
              <a:pPr/>
              <a:t>6</a:t>
            </a:fld>
            <a:r>
              <a:rPr lang="en-US" b="1">
                <a:solidFill>
                  <a:srgbClr val="000000"/>
                </a:solidFill>
                <a:latin typeface="Calibri" panose="020F0502020204030204" pitchFamily="34" charset="0"/>
              </a:rPr>
              <a:t> </a:t>
            </a:r>
          </a:p>
          <a:p>
            <a:endParaRPr lang="en-US" b="1">
              <a:solidFill>
                <a:srgbClr val="000000"/>
              </a:solidFill>
              <a:latin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a:solidFill>
                  <a:srgbClr val="000000"/>
                </a:solidFill>
                <a:latin typeface="Calibri" panose="020F0502020204030204" pitchFamily="34" charset="0"/>
              </a:rPr>
              <a:t>|Instructor notes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a:solidFill>
                  <a:srgbClr val="000000"/>
                </a:solidFill>
                <a:latin typeface="Calibri" panose="020F0502020204030204" pitchFamily="34" charset="0"/>
              </a:rPr>
              <a:t>|Suggestion: Show students where to find the security information for AWS Well-Architected Framework:</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b="0">
                <a:solidFill>
                  <a:srgbClr val="000000"/>
                </a:solidFill>
                <a:latin typeface="Calibri" panose="020F0502020204030204" pitchFamily="34" charset="0"/>
              </a:rPr>
              <a:t>|G</a:t>
            </a:r>
            <a:r>
              <a:rPr lang="en-US"/>
              <a:t>o to the main AWS Well-Architected Framework website, and go to the pillars section of the page to show the six pillars.</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a:t>|Open the Framework Overview page.</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a:t>|To show the security design principles, go to </a:t>
            </a:r>
            <a:r>
              <a:rPr lang="en-US" b="1"/>
              <a:t>The Pillars of the Framework </a:t>
            </a:r>
            <a:r>
              <a:rPr lang="en-US"/>
              <a:t>&gt; </a:t>
            </a:r>
            <a:r>
              <a:rPr lang="en-US" b="1"/>
              <a:t>Security</a:t>
            </a:r>
            <a:r>
              <a:rPr lang="en-US"/>
              <a:t> &gt; </a:t>
            </a:r>
            <a:r>
              <a:rPr lang="en-US" b="1"/>
              <a:t>Design Principles</a:t>
            </a:r>
            <a:r>
              <a:rPr lang="en-US"/>
              <a:t>.</a:t>
            </a:r>
            <a:endParaRPr lang="en-US" b="0"/>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b="0"/>
              <a:t>|To show the questions and </a:t>
            </a:r>
            <a:r>
              <a:rPr lang="en-US"/>
              <a:t>best practices of the security pillar, go to </a:t>
            </a:r>
            <a:r>
              <a:rPr lang="en-US" b="1"/>
              <a:t>Appendix: Questions and Best Practices</a:t>
            </a:r>
            <a:r>
              <a:rPr lang="en-US" b="0"/>
              <a:t> &gt; </a:t>
            </a:r>
            <a:r>
              <a:rPr lang="en-US" b="1"/>
              <a:t>Security</a:t>
            </a:r>
            <a:r>
              <a:rPr lang="en-US"/>
              <a:t>.</a:t>
            </a:r>
          </a:p>
          <a:p>
            <a:r>
              <a:rPr lang="en-US" b="0">
                <a:solidFill>
                  <a:srgbClr val="000000"/>
                </a:solidFill>
                <a:latin typeface="Calibri" panose="020F0502020204030204" pitchFamily="34" charset="0"/>
              </a:rPr>
              <a:t>|</a:t>
            </a:r>
            <a:endParaRPr lang="en-US" b="1">
              <a:solidFill>
                <a:srgbClr val="000000"/>
              </a:solidFill>
              <a:latin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a:solidFill>
                  <a:srgbClr val="000000"/>
                </a:solidFill>
                <a:latin typeface="Calibri" panose="020F0502020204030204" pitchFamily="34" charset="0"/>
              </a:rPr>
              <a:t>|Student notes</a:t>
            </a:r>
          </a:p>
          <a:p>
            <a:r>
              <a:rPr lang="en-US"/>
              <a:t>The AWS Academy Cloud Foundations course introduced the AWS Well-Architected Framework. The framework is available on the AWS website, and you can find the link on the Content Resources page in your online course. You might find it helpful to open the website now to look at the way that the pillars are organized.</a:t>
            </a:r>
          </a:p>
          <a:p>
            <a:endParaRPr lang="en-US"/>
          </a:p>
          <a:p>
            <a:r>
              <a:rPr lang="en-US"/>
              <a:t>The framework comprises six pillars: Operational Excellence, Security, Reliability, Performance Efficiency, Cost Optimization, and Sustainability. The framework provides best practices and design guidance across each pillar to help you make choices and review existing architectures. This module focuses on using the best practices from the security pillar to secure your data analytics and ML workloads by using the corresponding AWS Well-Architected Lenses.</a:t>
            </a:r>
          </a:p>
        </p:txBody>
      </p:sp>
    </p:spTree>
    <p:extLst>
      <p:ext uri="{BB962C8B-B14F-4D97-AF65-F5344CB8AC3E}">
        <p14:creationId xmlns:p14="http://schemas.microsoft.com/office/powerpoint/2010/main" val="37838320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b="1"/>
              <a:t>|Slide number </a:t>
            </a:r>
            <a:fld id="{553D6894-8726-415B-9FD1-9AEC571F76BC}" type="slidenum">
              <a:rPr lang="en-US" b="1" smtClean="0"/>
              <a:pPr/>
              <a:t>60</a:t>
            </a:fld>
            <a:r>
              <a:rPr lang="en-US" b="1"/>
              <a:t> </a:t>
            </a:r>
          </a:p>
          <a:p>
            <a:r>
              <a:rPr lang="en-US" b="1"/>
              <a:t>|Instructor notes</a:t>
            </a:r>
          </a:p>
          <a:p>
            <a:r>
              <a:rPr lang="en-US" b="0"/>
              <a:t>|</a:t>
            </a:r>
          </a:p>
          <a:p>
            <a:r>
              <a:rPr lang="en-US" b="1"/>
              <a:t>|Student notes</a:t>
            </a:r>
          </a:p>
          <a:p>
            <a:pPr lvl="0"/>
            <a:r>
              <a:rPr lang="en-US"/>
              <a:t>Choice A (AWS EC2 Auto Scaling) would be an appropriate answer if the data engineer needed to scale EC2 resources, but in this instance, a service needs to be scaled.</a:t>
            </a:r>
          </a:p>
          <a:p>
            <a:pPr lvl="0"/>
            <a:endParaRPr lang="en-US"/>
          </a:p>
          <a:p>
            <a:pPr lvl="0"/>
            <a:r>
              <a:rPr lang="en-US"/>
              <a:t>Choice B (IAM) does not provide the data engineer with the ability to scale an Amazon EMR cluster.</a:t>
            </a:r>
          </a:p>
          <a:p>
            <a:pPr lvl="0"/>
            <a:endParaRPr lang="en-US"/>
          </a:p>
          <a:p>
            <a:pPr lvl="0"/>
            <a:r>
              <a:rPr lang="en-US"/>
              <a:t>Choice D (CloudTrail) would provide logging of the events but does not provide any scaling capability.</a:t>
            </a:r>
          </a:p>
          <a:p>
            <a:pPr lvl="0"/>
            <a:endParaRPr lang="en-US"/>
          </a:p>
          <a:p>
            <a:pPr lvl="0"/>
            <a:r>
              <a:rPr lang="en-US"/>
              <a:t>Choice C (Application Auto Scaling) is the correct answer. The data engineer can implement Application Auto Scaling to ensure that the Amazon EMR clusters scale with respect to increased or decreased demand to provide consistent performance for workloads.</a:t>
            </a:r>
          </a:p>
        </p:txBody>
      </p:sp>
      <p:sp>
        <p:nvSpPr>
          <p:cNvPr id="4" name="Slide Image Placeholder 3">
            <a:extLst>
              <a:ext uri="{FF2B5EF4-FFF2-40B4-BE49-F238E27FC236}">
                <a16:creationId xmlns:a16="http://schemas.microsoft.com/office/drawing/2014/main" id="{030A6119-70CA-414E-9A7D-ED24D7E0EB02}"/>
              </a:ext>
            </a:extLst>
          </p:cNvPr>
          <p:cNvSpPr>
            <a:spLocks noGrp="1" noRot="1" noChangeAspect="1"/>
          </p:cNvSpPr>
          <p:nvPr>
            <p:ph type="sldImg"/>
          </p:nvPr>
        </p:nvSpPr>
        <p:spPr/>
      </p:sp>
    </p:spTree>
    <p:extLst>
      <p:ext uri="{BB962C8B-B14F-4D97-AF65-F5344CB8AC3E}">
        <p14:creationId xmlns:p14="http://schemas.microsoft.com/office/powerpoint/2010/main" val="10047269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a:extLst>
              <a:ext uri="{FF2B5EF4-FFF2-40B4-BE49-F238E27FC236}">
                <a16:creationId xmlns:a16="http://schemas.microsoft.com/office/drawing/2014/main" id="{DF9D73F0-FAFD-47E8-A1A7-ACA500C6B31F}"/>
              </a:ext>
            </a:extLst>
          </p:cNvPr>
          <p:cNvSpPr>
            <a:spLocks noGrp="1" noRot="1" noChangeAspect="1"/>
          </p:cNvSpPr>
          <p:nvPr>
            <p:ph type="sldImg"/>
          </p:nvPr>
        </p:nvSpPr>
        <p:spPr/>
      </p:sp>
      <p:sp>
        <p:nvSpPr>
          <p:cNvPr id="3" name="Notes Placeholder 2"/>
          <p:cNvSpPr>
            <a:spLocks noGrp="1"/>
          </p:cNvSpPr>
          <p:nvPr>
            <p:ph type="body" idx="1"/>
          </p:nvPr>
        </p:nvSpPr>
        <p:spPr/>
        <p:txBody>
          <a:bodyPr/>
          <a:lstStyle/>
          <a:p>
            <a:r>
              <a:rPr lang="en-US" b="1"/>
              <a:t>~Script note: </a:t>
            </a:r>
            <a:r>
              <a:rPr lang="en-US" b="0"/>
              <a:t>Thanks for watching</a:t>
            </a:r>
          </a:p>
          <a:p>
            <a:r>
              <a:rPr lang="en-US" b="1"/>
              <a:t>|Slide number </a:t>
            </a:r>
            <a:fld id="{553D6894-8726-415B-9FD1-9AEC571F76BC}" type="slidenum">
              <a:rPr lang="en-US" b="1" smtClean="0"/>
              <a:pPr/>
              <a:t>61</a:t>
            </a:fld>
            <a:r>
              <a:rPr lang="en-US" b="1"/>
              <a:t> </a:t>
            </a:r>
          </a:p>
          <a:p>
            <a:r>
              <a:rPr lang="en-US" b="1"/>
              <a:t>|Instructor notes</a:t>
            </a:r>
          </a:p>
          <a:p>
            <a:r>
              <a:rPr lang="en-US"/>
              <a:t>|</a:t>
            </a:r>
          </a:p>
          <a:p>
            <a:r>
              <a:rPr lang="en-US" b="1"/>
              <a:t>|Student notes</a:t>
            </a:r>
          </a:p>
          <a:p>
            <a:r>
              <a:rPr lang="en-US"/>
              <a:t>That concludes this module. The Content Resources page of your course includes links to additional resources that are related to this module.</a:t>
            </a:r>
          </a:p>
        </p:txBody>
      </p:sp>
    </p:spTree>
    <p:extLst>
      <p:ext uri="{BB962C8B-B14F-4D97-AF65-F5344CB8AC3E}">
        <p14:creationId xmlns:p14="http://schemas.microsoft.com/office/powerpoint/2010/main" val="406602520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solidFill>
                  <a:srgbClr val="000000"/>
                </a:solidFill>
                <a:latin typeface="Calibri" panose="020F0502020204030204" pitchFamily="34" charset="0"/>
              </a:rPr>
              <a:t>|Slide number </a:t>
            </a:r>
            <a:fld id="{553D6894-8726-415B-9FD1-9AEC571F76BC}" type="slidenum">
              <a:rPr lang="en-US" b="1" smtClean="0">
                <a:solidFill>
                  <a:srgbClr val="000000"/>
                </a:solidFill>
                <a:latin typeface="Calibri" panose="020F0502020204030204" pitchFamily="34" charset="0"/>
              </a:rPr>
              <a:pPr/>
              <a:t>62</a:t>
            </a:fld>
            <a:r>
              <a:rPr lang="en-US" b="1" dirty="0">
                <a:solidFill>
                  <a:srgbClr val="000000"/>
                </a:solidFill>
                <a:latin typeface="Calibri" panose="020F0502020204030204" pitchFamily="34" charset="0"/>
              </a:rPr>
              <a:t> </a:t>
            </a:r>
          </a:p>
          <a:p>
            <a:endParaRPr lang="en-US" b="1" dirty="0">
              <a:solidFill>
                <a:srgbClr val="000000"/>
              </a:solidFill>
              <a:latin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000000"/>
                </a:solidFill>
                <a:latin typeface="Calibri" panose="020F0502020204030204" pitchFamily="34" charset="0"/>
              </a:rPr>
              <a:t>|Instructor notes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000000"/>
                </a:solidFill>
                <a:latin typeface="Calibri" panose="020F0502020204030204" pitchFamily="34" charset="0"/>
              </a:rPr>
              <a:t>|Suggestion: Show students where to find the security information for AWS Well-Architected Framework:</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b="0" dirty="0">
                <a:solidFill>
                  <a:srgbClr val="000000"/>
                </a:solidFill>
                <a:latin typeface="Calibri" panose="020F0502020204030204" pitchFamily="34" charset="0"/>
              </a:rPr>
              <a:t>|G</a:t>
            </a:r>
            <a:r>
              <a:rPr lang="en-US" dirty="0"/>
              <a:t>o to the main AWS Well-Architected Framework website, and go to the pillars section of the page to show the six pillars.</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dirty="0"/>
              <a:t>|Open the Framework Overview page.</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dirty="0"/>
              <a:t>|To show the security design principles, go to </a:t>
            </a:r>
            <a:r>
              <a:rPr lang="en-US" b="1" dirty="0"/>
              <a:t>The Pillars of the Framework </a:t>
            </a:r>
            <a:r>
              <a:rPr lang="en-US" dirty="0"/>
              <a:t>&gt; </a:t>
            </a:r>
            <a:r>
              <a:rPr lang="en-US" b="1" dirty="0"/>
              <a:t>Security</a:t>
            </a:r>
            <a:r>
              <a:rPr lang="en-US" dirty="0"/>
              <a:t> &gt; </a:t>
            </a:r>
            <a:r>
              <a:rPr lang="en-US" b="1" dirty="0"/>
              <a:t>Design Principles</a:t>
            </a:r>
            <a:r>
              <a:rPr lang="en-US" dirty="0"/>
              <a:t>.</a:t>
            </a:r>
            <a:endParaRPr lang="en-US" b="0" dirty="0"/>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b="0" dirty="0"/>
              <a:t>|To show the questions and </a:t>
            </a:r>
            <a:r>
              <a:rPr lang="en-US" dirty="0"/>
              <a:t>best practices of the security pillar, go to </a:t>
            </a:r>
            <a:r>
              <a:rPr lang="en-US" b="1" dirty="0"/>
              <a:t>Appendix: Questions and Best Practices</a:t>
            </a:r>
            <a:r>
              <a:rPr lang="en-US" b="0" dirty="0"/>
              <a:t> &gt; </a:t>
            </a:r>
            <a:r>
              <a:rPr lang="en-US" b="1" dirty="0"/>
              <a:t>Security</a:t>
            </a:r>
            <a:r>
              <a:rPr lang="en-US" dirty="0"/>
              <a:t>.</a:t>
            </a:r>
          </a:p>
          <a:p>
            <a:r>
              <a:rPr lang="en-US" b="0" dirty="0">
                <a:solidFill>
                  <a:srgbClr val="000000"/>
                </a:solidFill>
                <a:latin typeface="Calibri" panose="020F0502020204030204" pitchFamily="34" charset="0"/>
              </a:rPr>
              <a:t>|</a:t>
            </a:r>
            <a:endParaRPr lang="en-US" b="1" dirty="0">
              <a:solidFill>
                <a:srgbClr val="000000"/>
              </a:solidFill>
              <a:latin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000000"/>
                </a:solidFill>
                <a:latin typeface="Calibri" panose="020F0502020204030204" pitchFamily="34" charset="0"/>
              </a:rPr>
              <a:t>|Student notes</a:t>
            </a:r>
          </a:p>
          <a:p>
            <a:r>
              <a:rPr lang="en-US" dirty="0"/>
              <a:t>The AWS Academy Cloud Foundations course introduced the AWS Well-Architected Framework. The framework is available on the AWS website, and you can find the link on the Content Resources page in your online course. You might find it helpful to open the website now to look at the way that the pillars are organized.</a:t>
            </a:r>
          </a:p>
          <a:p>
            <a:endParaRPr lang="en-US" dirty="0"/>
          </a:p>
          <a:p>
            <a:r>
              <a:rPr lang="en-US" dirty="0"/>
              <a:t>The framework comprises six pillars: Operational Excellence, Security, Reliability, Performance Efficiency, Cost Optimization, and Sustainability. The framework provides best practices and design guidance across each pillar to help you make choices and review existing architectures. This module focuses on using the best practices from the security pillar to secure your data analytics and ML workloads by using the corresponding AWS Well-Architected Lenses.</a:t>
            </a:r>
          </a:p>
        </p:txBody>
      </p:sp>
    </p:spTree>
    <p:extLst>
      <p:ext uri="{BB962C8B-B14F-4D97-AF65-F5344CB8AC3E}">
        <p14:creationId xmlns:p14="http://schemas.microsoft.com/office/powerpoint/2010/main" val="37838320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solidFill>
                  <a:srgbClr val="000000"/>
                </a:solidFill>
                <a:latin typeface="Calibri" panose="020F0502020204030204" pitchFamily="34" charset="0"/>
              </a:rPr>
              <a:t>|Slide number </a:t>
            </a:r>
            <a:fld id="{553D6894-8726-415B-9FD1-9AEC571F76BC}" type="slidenum">
              <a:rPr lang="en-US" b="1" smtClean="0">
                <a:solidFill>
                  <a:srgbClr val="000000"/>
                </a:solidFill>
                <a:latin typeface="Calibri" panose="020F0502020204030204" pitchFamily="34" charset="0"/>
              </a:rPr>
              <a:pPr/>
              <a:t>63</a:t>
            </a:fld>
            <a:r>
              <a:rPr lang="en-US" b="1" dirty="0">
                <a:solidFill>
                  <a:srgbClr val="000000"/>
                </a:solidFill>
                <a:latin typeface="Calibri" panose="020F0502020204030204" pitchFamily="34" charset="0"/>
              </a:rPr>
              <a:t> </a:t>
            </a:r>
          </a:p>
          <a:p>
            <a:r>
              <a:rPr lang="en-US" b="1" dirty="0">
                <a:solidFill>
                  <a:srgbClr val="000000"/>
                </a:solidFill>
                <a:latin typeface="Calibri" panose="020F0502020204030204" pitchFamily="34" charset="0"/>
              </a:rPr>
              <a:t>|Instructor notes</a:t>
            </a:r>
          </a:p>
          <a:p>
            <a:r>
              <a:rPr lang="en-US" b="0" dirty="0">
                <a:solidFill>
                  <a:srgbClr val="000000"/>
                </a:solidFill>
                <a:latin typeface="Calibri" panose="020F0502020204030204" pitchFamily="34" charset="0"/>
              </a:rPr>
              <a:t>|Slides 19 (Classify and protect data) through 21 (Control the access to workload infrastructure) discuss the best practices that are outlined in the AWS Well-Architected Framework Data Analytics Lens.</a:t>
            </a:r>
          </a:p>
          <a:p>
            <a:r>
              <a:rPr lang="en-US" b="0" dirty="0">
                <a:solidFill>
                  <a:srgbClr val="000000"/>
                </a:solidFill>
                <a:latin typeface="Calibri" panose="020F0502020204030204" pitchFamily="34" charset="0"/>
              </a:rPr>
              <a:t>|</a:t>
            </a:r>
          </a:p>
          <a:p>
            <a:r>
              <a:rPr lang="en-US" b="1" dirty="0">
                <a:solidFill>
                  <a:srgbClr val="000000"/>
                </a:solidFill>
                <a:latin typeface="Calibri" panose="020F0502020204030204" pitchFamily="34" charset="0"/>
              </a:rPr>
              <a:t>|Student notes</a:t>
            </a:r>
          </a:p>
          <a:p>
            <a:r>
              <a:rPr lang="en-US" dirty="0">
                <a:solidFill>
                  <a:srgbClr val="000000"/>
                </a:solidFill>
                <a:latin typeface="Calibri" panose="020F0502020204030204" pitchFamily="34" charset="0"/>
              </a:rPr>
              <a:t>The first group of best practices falls under the category of </a:t>
            </a:r>
            <a:r>
              <a:rPr lang="en-US" i="1" dirty="0">
                <a:solidFill>
                  <a:srgbClr val="000000"/>
                </a:solidFill>
                <a:latin typeface="Calibri" panose="020F0502020204030204" pitchFamily="34" charset="0"/>
              </a:rPr>
              <a:t>classify and protect data</a:t>
            </a:r>
            <a:r>
              <a:rPr lang="en-US" i="0" dirty="0">
                <a:solidFill>
                  <a:srgbClr val="000000"/>
                </a:solidFill>
                <a:latin typeface="Calibri" panose="020F0502020204030204" pitchFamily="34" charset="0"/>
              </a:rPr>
              <a:t>. This category contains six best practices that focus on classifying and protecting data in analytics workloads. Of the six best practices, five are given a priority of </a:t>
            </a:r>
            <a:r>
              <a:rPr lang="en-US" i="1" dirty="0">
                <a:solidFill>
                  <a:srgbClr val="000000"/>
                </a:solidFill>
                <a:latin typeface="Calibri" panose="020F0502020204030204" pitchFamily="34" charset="0"/>
              </a:rPr>
              <a:t>required</a:t>
            </a:r>
            <a:r>
              <a:rPr lang="en-US" i="0" dirty="0">
                <a:solidFill>
                  <a:srgbClr val="000000"/>
                </a:solidFill>
                <a:latin typeface="Calibri" panose="020F0502020204030204" pitchFamily="34" charset="0"/>
              </a:rPr>
              <a:t>, and one has a priority of </a:t>
            </a:r>
            <a:r>
              <a:rPr lang="en-US" i="1" dirty="0">
                <a:solidFill>
                  <a:srgbClr val="000000"/>
                </a:solidFill>
                <a:latin typeface="Calibri" panose="020F0502020204030204" pitchFamily="34" charset="0"/>
              </a:rPr>
              <a:t>recommended</a:t>
            </a:r>
            <a:r>
              <a:rPr lang="en-US" i="0" dirty="0">
                <a:solidFill>
                  <a:srgbClr val="000000"/>
                </a:solidFill>
                <a:latin typeface="Calibri" panose="020F0502020204030204" pitchFamily="34" charset="0"/>
              </a:rPr>
              <a:t>.</a:t>
            </a:r>
          </a:p>
          <a:p>
            <a:endParaRPr lang="en-US" i="0" dirty="0">
              <a:solidFill>
                <a:srgbClr val="000000"/>
              </a:solidFill>
              <a:latin typeface="Calibri" panose="020F0502020204030204" pitchFamily="34" charset="0"/>
            </a:endParaRPr>
          </a:p>
          <a:p>
            <a:r>
              <a:rPr lang="en-US" i="0" dirty="0">
                <a:solidFill>
                  <a:srgbClr val="000000"/>
                </a:solidFill>
                <a:latin typeface="Calibri" panose="020F0502020204030204" pitchFamily="34" charset="0"/>
              </a:rPr>
              <a:t>As the analytics workload owner, honor the data classifications and protection policies that the data owners assigned to the source data that you’re ingesting. Share these classifications and policies with the downstream data consumers. This sharing of classifications will allow for the data to be properly protected and retained based on organizational policies.</a:t>
            </a:r>
          </a:p>
          <a:p>
            <a:endParaRPr lang="en-US" i="0" dirty="0">
              <a:solidFill>
                <a:srgbClr val="000000"/>
              </a:solidFill>
              <a:latin typeface="Calibri" panose="020F0502020204030204" pitchFamily="34" charset="0"/>
            </a:endParaRPr>
          </a:p>
          <a:p>
            <a:r>
              <a:rPr lang="en-US" b="1" i="0" dirty="0">
                <a:solidFill>
                  <a:srgbClr val="000000"/>
                </a:solidFill>
                <a:latin typeface="Calibri" panose="020F0502020204030204" pitchFamily="34" charset="0"/>
              </a:rPr>
              <a:t>Understand data classifications and their protection policies.</a:t>
            </a:r>
          </a:p>
          <a:p>
            <a:r>
              <a:rPr lang="en-US" i="0" dirty="0">
                <a:solidFill>
                  <a:srgbClr val="000000"/>
                </a:solidFill>
                <a:latin typeface="Calibri" panose="020F0502020204030204" pitchFamily="34" charset="0"/>
              </a:rPr>
              <a:t>To properly classify data, you first need to understand the data classifications and the affiliated protection policies of your organization</a:t>
            </a:r>
            <a:r>
              <a:rPr lang="en-US" b="0" i="0" dirty="0">
                <a:solidFill>
                  <a:srgbClr val="000000"/>
                </a:solidFill>
                <a:latin typeface="Calibri" panose="020F0502020204030204" pitchFamily="34" charset="0"/>
              </a:rPr>
              <a:t>. The levels and their titles will vary based on industry and organizational compliance requirements, so ensure that you're using the correct classifications for your organization. If needed, use the Data Classification: Secure Cloud Adoption whitepaper to assist you to identify the possible classification levels that you are working with. After you determine the possible classifications, allow the data owners to classify the data and define the access rules based on the sensitivity and criticality of the data. Next, identify security zone models to isolate data based on classification by designing security zone models, beginning at the AWS account level and extending down to the AWS resource level. Finally, identify sensitive information and define your protection policies. Amazon Macie can help you identify sensitive data by using custom data identifiers. Review the sensitivity and criticality level of the data, and implement the appropriate data protection policies.</a:t>
            </a:r>
          </a:p>
          <a:p>
            <a:endParaRPr lang="en-US" b="0" i="0" dirty="0">
              <a:solidFill>
                <a:srgbClr val="000000"/>
              </a:solidFill>
              <a:latin typeface="Calibri" panose="020F0502020204030204" pitchFamily="34" charset="0"/>
            </a:endParaRPr>
          </a:p>
          <a:p>
            <a:r>
              <a:rPr lang="en-US" b="1" i="0" dirty="0">
                <a:solidFill>
                  <a:srgbClr val="000000"/>
                </a:solidFill>
                <a:latin typeface="Calibri" panose="020F0502020204030204" pitchFamily="34" charset="0"/>
              </a:rPr>
              <a:t>Identify the source data owners and have them set the data classifications.</a:t>
            </a:r>
          </a:p>
          <a:p>
            <a:r>
              <a:rPr lang="en-US" b="0" i="0" dirty="0">
                <a:solidFill>
                  <a:srgbClr val="000000"/>
                </a:solidFill>
                <a:latin typeface="Calibri" panose="020F0502020204030204" pitchFamily="34" charset="0"/>
              </a:rPr>
              <a:t>Identify the owners of the source data to confirm the classification of their data to ensure that the appropriate protections are applied within the analytics workload. As the data moves through the analytics workflow, these classifications will ensure that the data is appropriately protected from unauthorized access by personnel or systems. Assign ownership of datasets into the </a:t>
            </a:r>
            <a:r>
              <a:rPr lang="en-US" b="0" i="1" dirty="0">
                <a:solidFill>
                  <a:srgbClr val="000000"/>
                </a:solidFill>
                <a:latin typeface="Calibri" panose="020F0502020204030204" pitchFamily="34" charset="0"/>
              </a:rPr>
              <a:t>Data Catalog</a:t>
            </a:r>
            <a:r>
              <a:rPr lang="en-US" b="0" i="0" dirty="0">
                <a:solidFill>
                  <a:srgbClr val="000000"/>
                </a:solidFill>
                <a:latin typeface="Calibri" panose="020F0502020204030204" pitchFamily="34" charset="0"/>
              </a:rPr>
              <a:t>, a collection of metadata that helps centralize share, search, and manage permissions. Knowing the identity of the dataset owners can help you to more efficiently troubleshoot any issues with the dataset.</a:t>
            </a:r>
          </a:p>
          <a:p>
            <a:endParaRPr lang="en-US" b="0" i="0" dirty="0">
              <a:solidFill>
                <a:srgbClr val="000000"/>
              </a:solidFill>
              <a:latin typeface="Calibri" panose="020F0502020204030204" pitchFamily="34" charset="0"/>
            </a:endParaRPr>
          </a:p>
          <a:p>
            <a:r>
              <a:rPr lang="en-US" b="1" i="0" dirty="0">
                <a:solidFill>
                  <a:srgbClr val="000000"/>
                </a:solidFill>
                <a:latin typeface="Calibri" panose="020F0502020204030204" pitchFamily="34" charset="0"/>
              </a:rPr>
              <a:t>Record data classifications into the Data Catalog so that analytics workloads can understand.</a:t>
            </a:r>
          </a:p>
          <a:p>
            <a:r>
              <a:rPr lang="en-US" b="0" i="0" dirty="0">
                <a:solidFill>
                  <a:srgbClr val="000000"/>
                </a:solidFill>
                <a:latin typeface="Calibri" panose="020F0502020204030204" pitchFamily="34" charset="0"/>
              </a:rPr>
              <a:t>The Data Catalog is only useful if it is up to date. One approach to ensure that the catalog is up to date is by allowing processes to update it. An up-to-date Data Catalog will provide an accurate and reliable record of data locations and classifications, which allows for more effective protection of potentially sensitive data. Two methods are recommended to keep an up-to-date Data Catalog: 1. Use tags to indicate the data classifications and 2. Record the lineage of data to track changes in the Data Catalog.</a:t>
            </a:r>
          </a:p>
          <a:p>
            <a:endParaRPr lang="en-US" b="0" i="0" dirty="0">
              <a:solidFill>
                <a:srgbClr val="000000"/>
              </a:solidFill>
              <a:latin typeface="Calibri" panose="020F0502020204030204" pitchFamily="34" charset="0"/>
            </a:endParaRPr>
          </a:p>
          <a:p>
            <a:r>
              <a:rPr lang="en-US" b="0" i="0" dirty="0">
                <a:solidFill>
                  <a:srgbClr val="000000"/>
                </a:solidFill>
                <a:latin typeface="Calibri" panose="020F0502020204030204" pitchFamily="34" charset="0"/>
              </a:rPr>
              <a:t>Using tags to indicate data classifications will allow for the discoverability of data sensitivity without exposing the actual data. Data </a:t>
            </a:r>
            <a:r>
              <a:rPr lang="en-US" b="0" i="1" dirty="0">
                <a:solidFill>
                  <a:srgbClr val="000000"/>
                </a:solidFill>
                <a:latin typeface="Calibri" panose="020F0502020204030204" pitchFamily="34" charset="0"/>
              </a:rPr>
              <a:t>lineage</a:t>
            </a:r>
            <a:r>
              <a:rPr lang="en-US" b="0" i="0" dirty="0">
                <a:solidFill>
                  <a:srgbClr val="000000"/>
                </a:solidFill>
                <a:latin typeface="Calibri" panose="020F0502020204030204" pitchFamily="34" charset="0"/>
              </a:rPr>
              <a:t>, which is a relation among data and the processing systems, should be discoverable, recordable, and visualizable from source to downstream systems to understand the data's source, what data derived from it, and which systems are reading it downstream.</a:t>
            </a:r>
          </a:p>
          <a:p>
            <a:endParaRPr lang="en-US" b="1" i="0" dirty="0">
              <a:solidFill>
                <a:srgbClr val="000000"/>
              </a:solidFill>
              <a:latin typeface="Calibri" panose="020F0502020204030204" pitchFamily="34" charset="0"/>
            </a:endParaRPr>
          </a:p>
          <a:p>
            <a:r>
              <a:rPr lang="en-US" b="1" i="0" dirty="0">
                <a:solidFill>
                  <a:srgbClr val="000000"/>
                </a:solidFill>
                <a:latin typeface="Calibri" panose="020F0502020204030204" pitchFamily="34" charset="0"/>
              </a:rPr>
              <a:t>Implement encryption policies for each class of data in the analytics workload.</a:t>
            </a:r>
          </a:p>
          <a:p>
            <a:r>
              <a:rPr lang="en-US" b="0" i="0" dirty="0">
                <a:solidFill>
                  <a:srgbClr val="000000"/>
                </a:solidFill>
                <a:latin typeface="Calibri" panose="020F0502020204030204" pitchFamily="34" charset="0"/>
              </a:rPr>
              <a:t>Encrypt workload data in accordance with the policies that govern the classification level. Implement encryption policies for both data at rest and data in transit. You can find AWS service-specific implementation guides on the AWS Documentation website. AWS KMS provides you with a simple and robust mechanism to manage your encryption keys.</a:t>
            </a:r>
          </a:p>
          <a:p>
            <a:endParaRPr lang="en-US" b="1" i="0" dirty="0">
              <a:solidFill>
                <a:srgbClr val="000000"/>
              </a:solidFill>
              <a:latin typeface="Calibri" panose="020F0502020204030204" pitchFamily="34" charset="0"/>
            </a:endParaRPr>
          </a:p>
          <a:p>
            <a:r>
              <a:rPr lang="en-US" b="1" i="0" dirty="0">
                <a:solidFill>
                  <a:srgbClr val="000000"/>
                </a:solidFill>
                <a:latin typeface="Calibri" panose="020F0502020204030204" pitchFamily="34" charset="0"/>
              </a:rPr>
              <a:t>Implement data retention policies for each class of data in the analytics workload.</a:t>
            </a:r>
          </a:p>
          <a:p>
            <a:r>
              <a:rPr lang="en-US" b="0" i="0" dirty="0">
                <a:solidFill>
                  <a:srgbClr val="000000"/>
                </a:solidFill>
                <a:latin typeface="Calibri" panose="020F0502020204030204" pitchFamily="34" charset="0"/>
              </a:rPr>
              <a:t>While your organization might have a standard data retention policy, you should also implement classification-based retention policies. Create backup requirements and policies based on data classifications. Ensure that you align them with the appropriate recovery point objective (RPO), recovery time objective (RTO), data classification, and any compliance and audit requirements that your organization must adhere to. Create data retention requirement policies based on the data classifications, and tailor your policies to individual assets based on retention requirements—avoid blanket retention policies. Use analytics systems to implement rules that retain in-scoped data that aligns with your organization's retention policies.</a:t>
            </a:r>
          </a:p>
          <a:p>
            <a:endParaRPr lang="en-US" b="1" i="0" dirty="0">
              <a:solidFill>
                <a:srgbClr val="000000"/>
              </a:solidFill>
              <a:latin typeface="Calibri" panose="020F0502020204030204" pitchFamily="34" charset="0"/>
            </a:endParaRPr>
          </a:p>
          <a:p>
            <a:r>
              <a:rPr lang="en-US" b="1" i="0" dirty="0">
                <a:solidFill>
                  <a:srgbClr val="000000"/>
                </a:solidFill>
                <a:latin typeface="Calibri" panose="020F0502020204030204" pitchFamily="34" charset="0"/>
              </a:rPr>
              <a:t>Require downstream systems to honor the classifications.</a:t>
            </a:r>
          </a:p>
          <a:p>
            <a:r>
              <a:rPr lang="en-US" i="0" dirty="0">
                <a:solidFill>
                  <a:srgbClr val="000000"/>
                </a:solidFill>
                <a:latin typeface="Calibri" panose="020F0502020204030204" pitchFamily="34" charset="0"/>
              </a:rPr>
              <a:t>Remember that other data-consuming systems will access the data that your analytics workload shares. Because of this, you should require those downstream systems to implement the appropriate data classification policies. Have a centralized, shareable catalog with cross-account access to ensure that data owners manage permissions for downstream systems. Having appropriately configured cross-account access will allow downstream systems to use the data from your analytics workload. Another recommendation is to monitor the downstream systems' eligibility to access classified data from the analytics workload. While cross-account access will allow downstream systems to use your analytics data, you want to ensure that those systems are </a:t>
            </a:r>
            <a:r>
              <a:rPr lang="en-US" i="1" dirty="0">
                <a:solidFill>
                  <a:srgbClr val="000000"/>
                </a:solidFill>
                <a:latin typeface="Calibri" panose="020F0502020204030204" pitchFamily="34" charset="0"/>
              </a:rPr>
              <a:t>eligible</a:t>
            </a:r>
            <a:r>
              <a:rPr lang="en-US" i="0" dirty="0">
                <a:solidFill>
                  <a:srgbClr val="000000"/>
                </a:solidFill>
                <a:latin typeface="Calibri" panose="020F0502020204030204" pitchFamily="34" charset="0"/>
              </a:rPr>
              <a:t> to access that data. Periodically verify that any downstream systems are eligible to process data at the appropriate level of classification.</a:t>
            </a:r>
          </a:p>
        </p:txBody>
      </p:sp>
    </p:spTree>
    <p:extLst>
      <p:ext uri="{BB962C8B-B14F-4D97-AF65-F5344CB8AC3E}">
        <p14:creationId xmlns:p14="http://schemas.microsoft.com/office/powerpoint/2010/main" val="292392457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solidFill>
                  <a:srgbClr val="000000"/>
                </a:solidFill>
                <a:latin typeface="Calibri" panose="020F0502020204030204" pitchFamily="34" charset="0"/>
              </a:rPr>
              <a:t>|Slide number </a:t>
            </a:r>
            <a:fld id="{553D6894-8726-415B-9FD1-9AEC571F76BC}" type="slidenum">
              <a:rPr lang="en-US" b="1" smtClean="0">
                <a:solidFill>
                  <a:srgbClr val="000000"/>
                </a:solidFill>
                <a:latin typeface="Calibri" panose="020F0502020204030204" pitchFamily="34" charset="0"/>
              </a:rPr>
              <a:pPr/>
              <a:t>64</a:t>
            </a:fld>
            <a:r>
              <a:rPr lang="en-US" b="1" dirty="0">
                <a:solidFill>
                  <a:srgbClr val="000000"/>
                </a:solidFill>
                <a:latin typeface="Calibri" panose="020F0502020204030204" pitchFamily="34" charset="0"/>
              </a:rPr>
              <a:t> </a:t>
            </a:r>
          </a:p>
          <a:p>
            <a:r>
              <a:rPr lang="en-US" b="1" dirty="0">
                <a:solidFill>
                  <a:srgbClr val="000000"/>
                </a:solidFill>
                <a:latin typeface="Calibri" panose="020F0502020204030204" pitchFamily="34" charset="0"/>
              </a:rPr>
              <a:t>|Instructor notes</a:t>
            </a:r>
          </a:p>
          <a:p>
            <a:r>
              <a:rPr lang="en-US" b="0" dirty="0">
                <a:solidFill>
                  <a:srgbClr val="000000"/>
                </a:solidFill>
                <a:latin typeface="Calibri" panose="020F0502020204030204" pitchFamily="34" charset="0"/>
              </a:rPr>
              <a:t>|</a:t>
            </a:r>
          </a:p>
          <a:p>
            <a:r>
              <a:rPr lang="en-US" b="1" dirty="0">
                <a:solidFill>
                  <a:srgbClr val="000000"/>
                </a:solidFill>
                <a:latin typeface="Calibri" panose="020F0502020204030204" pitchFamily="34" charset="0"/>
              </a:rPr>
              <a:t>|Student notes</a:t>
            </a:r>
            <a:endParaRPr lang="en-US" dirty="0"/>
          </a:p>
          <a:p>
            <a:r>
              <a:rPr lang="en-US" dirty="0"/>
              <a:t>The next group of best practices is categorized under the title of </a:t>
            </a:r>
            <a:r>
              <a:rPr lang="en-US" i="1" dirty="0"/>
              <a:t>control the data access</a:t>
            </a:r>
            <a:r>
              <a:rPr lang="en-US" i="0" dirty="0"/>
              <a:t>. As the owner of the analytics workload, you should honor the access management policies of the source systems, secure access to the data in the analytics workload, and ensure that any downstream sharing of data is done in compliance with the source system's classification policies.</a:t>
            </a:r>
          </a:p>
          <a:p>
            <a:endParaRPr lang="en-US" i="0" dirty="0"/>
          </a:p>
          <a:p>
            <a:r>
              <a:rPr lang="en-US" b="1" i="0" dirty="0"/>
              <a:t>Allow data owners to determine which people or systems can access data in analytics and downstream workloads.</a:t>
            </a:r>
          </a:p>
          <a:p>
            <a:r>
              <a:rPr lang="en-US" b="0" i="0" dirty="0"/>
              <a:t>In general, an analytics workload will consolidate multiple datasets into a central location. Each of those consolidated datasets will likely be owned by different teams or individuals, so it's important to identify which person or group owns which dataset in order to coordinate data access permissions and ensure those permissions adhere to the principle of least privilege. Another best practice is to use an Access Control Matrix to document which users, roles, or systems have access to which datasets and what actions each user, role, or system can perform.</a:t>
            </a:r>
          </a:p>
          <a:p>
            <a:endParaRPr lang="en-US" b="1" i="0" dirty="0"/>
          </a:p>
          <a:p>
            <a:r>
              <a:rPr lang="en-US" b="1" i="0" dirty="0"/>
              <a:t>Build user identity solutions that uniquely identify people and systems.</a:t>
            </a:r>
          </a:p>
          <a:p>
            <a:r>
              <a:rPr lang="en-US" b="0" i="0" dirty="0"/>
              <a:t>To federate with IAM by using AWS IAM Identity Center (successor to AWS Single Sign-On) or another identity provider, a best practice is to centralize your workforce identities. For example, you can map IAM roles to AWS Glue Data Catalog resource policies to effectively manage access</a:t>
            </a:r>
            <a:r>
              <a:rPr lang="en-US" b="0" i="0"/>
              <a:t>. </a:t>
            </a:r>
          </a:p>
          <a:p>
            <a:endParaRPr lang="en-US" b="1" i="0" dirty="0"/>
          </a:p>
          <a:p>
            <a:r>
              <a:rPr lang="en-US" b="1" i="0" dirty="0"/>
              <a:t>Implement the required data access authorization models.</a:t>
            </a:r>
          </a:p>
          <a:p>
            <a:r>
              <a:rPr lang="en-US" b="0" i="0" dirty="0"/>
              <a:t>As much as possible, limit access to data stores that contain sensitive data. One way that you can effectively manage this access is by using control mechanisms such as role-based access control (RBAC). Another best practice is to implement dataset-level access controls by building analytics workloads to have the dataset owners control the data access per dataset level. Finally, implement column-level data access controls and enforce the masking of sensitive data through the use of column-level restrictions. This practice will help ensure that end users of analytics applications are not inadvertently exposed to sensitive data.</a:t>
            </a:r>
          </a:p>
          <a:p>
            <a:endParaRPr lang="en-US" b="0" i="0" dirty="0"/>
          </a:p>
          <a:p>
            <a:r>
              <a:rPr lang="en-US" b="1" i="0" dirty="0"/>
              <a:t>Establish an emergency access process to the source, analytics, and downstream systems.</a:t>
            </a:r>
          </a:p>
          <a:p>
            <a:r>
              <a:rPr lang="en-US" b="0" i="0" dirty="0"/>
              <a:t>Though unlikely, automated processes and pipelines can experience occasional issues. You can remediate such issues more efficiently by expediting access through the use of emergency access. Ensure that risk analysis is done on your analytics workload by identifying emergency situations and a procedure to allow such emergency access. Conducting such risk analysis can help you identify potential threats from source systems, analytics workloads, and downstream systems. As you identify risks, prioritize each event based on likelihood and overall business impact level. Discuss these findings with your source and downstream system owners, and determine how you could continue to allow analytics workloads to access those systems.</a:t>
            </a:r>
            <a:endParaRPr lang="en-US" b="0" dirty="0"/>
          </a:p>
        </p:txBody>
      </p:sp>
    </p:spTree>
    <p:extLst>
      <p:ext uri="{BB962C8B-B14F-4D97-AF65-F5344CB8AC3E}">
        <p14:creationId xmlns:p14="http://schemas.microsoft.com/office/powerpoint/2010/main" val="67382492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solidFill>
                  <a:srgbClr val="000000"/>
                </a:solidFill>
                <a:latin typeface="Calibri" panose="020F0502020204030204" pitchFamily="34" charset="0"/>
              </a:rPr>
              <a:t>|Slide number </a:t>
            </a:r>
            <a:fld id="{553D6894-8726-415B-9FD1-9AEC571F76BC}" type="slidenum">
              <a:rPr lang="en-US" b="1" smtClean="0">
                <a:solidFill>
                  <a:srgbClr val="000000"/>
                </a:solidFill>
                <a:latin typeface="Calibri" panose="020F0502020204030204" pitchFamily="34" charset="0"/>
              </a:rPr>
              <a:pPr/>
              <a:t>65</a:t>
            </a:fld>
            <a:r>
              <a:rPr lang="en-US" b="1" dirty="0">
                <a:solidFill>
                  <a:srgbClr val="000000"/>
                </a:solidFill>
                <a:latin typeface="Calibri" panose="020F0502020204030204" pitchFamily="34" charset="0"/>
              </a:rPr>
              <a:t> </a:t>
            </a:r>
          </a:p>
          <a:p>
            <a:r>
              <a:rPr lang="en-US" b="1" dirty="0">
                <a:solidFill>
                  <a:srgbClr val="000000"/>
                </a:solidFill>
                <a:latin typeface="Calibri" panose="020F0502020204030204" pitchFamily="34" charset="0"/>
              </a:rPr>
              <a:t>|Instructor notes</a:t>
            </a:r>
          </a:p>
          <a:p>
            <a:r>
              <a:rPr lang="en-US" b="0" dirty="0">
                <a:solidFill>
                  <a:srgbClr val="000000"/>
                </a:solidFill>
                <a:latin typeface="Calibri" panose="020F0502020204030204" pitchFamily="34" charset="0"/>
              </a:rPr>
              <a:t>|</a:t>
            </a:r>
          </a:p>
          <a:p>
            <a:r>
              <a:rPr lang="en-US" b="1" dirty="0">
                <a:solidFill>
                  <a:srgbClr val="000000"/>
                </a:solidFill>
                <a:latin typeface="Calibri" panose="020F0502020204030204" pitchFamily="34" charset="0"/>
              </a:rPr>
              <a:t>|Student notes</a:t>
            </a:r>
          </a:p>
          <a:p>
            <a:r>
              <a:rPr lang="en-US" dirty="0">
                <a:solidFill>
                  <a:srgbClr val="000000"/>
                </a:solidFill>
                <a:latin typeface="Calibri" panose="020F0502020204030204" pitchFamily="34" charset="0"/>
              </a:rPr>
              <a:t>The final group of data analytics best practices are categorized as </a:t>
            </a:r>
            <a:r>
              <a:rPr lang="en-US" i="1" dirty="0">
                <a:solidFill>
                  <a:srgbClr val="000000"/>
                </a:solidFill>
                <a:latin typeface="Calibri" panose="020F0502020204030204" pitchFamily="34" charset="0"/>
              </a:rPr>
              <a:t>control the access to workload infrastructure</a:t>
            </a:r>
            <a:r>
              <a:rPr lang="en-US" i="0" dirty="0">
                <a:solidFill>
                  <a:srgbClr val="000000"/>
                </a:solidFill>
                <a:latin typeface="Calibri" panose="020F0502020204030204" pitchFamily="34" charset="0"/>
              </a:rPr>
              <a:t>. Through the use of services such as IAM, you can ensure that your environment is accessible while adhering to the principle of least privilege.</a:t>
            </a:r>
            <a:endParaRPr lang="en-US" dirty="0">
              <a:solidFill>
                <a:srgbClr val="000000"/>
              </a:solidFill>
              <a:latin typeface="Calibri" panose="020F0502020204030204" pitchFamily="34" charset="0"/>
            </a:endParaRPr>
          </a:p>
          <a:p>
            <a:endParaRPr lang="en-US" dirty="0">
              <a:solidFill>
                <a:srgbClr val="000000"/>
              </a:solidFill>
              <a:latin typeface="Calibri" panose="020F0502020204030204" pitchFamily="34" charset="0"/>
            </a:endParaRPr>
          </a:p>
          <a:p>
            <a:r>
              <a:rPr lang="en-US" b="1" dirty="0">
                <a:solidFill>
                  <a:srgbClr val="000000"/>
                </a:solidFill>
                <a:latin typeface="Calibri" panose="020F0502020204030204" pitchFamily="34" charset="0"/>
              </a:rPr>
              <a:t>Prevent unintended access to the infrastructure.</a:t>
            </a:r>
          </a:p>
          <a:p>
            <a:r>
              <a:rPr lang="en-US" b="0" dirty="0">
                <a:solidFill>
                  <a:srgbClr val="000000"/>
                </a:solidFill>
                <a:latin typeface="Calibri" panose="020F0502020204030204" pitchFamily="34" charset="0"/>
              </a:rPr>
              <a:t>Prevent unintended or unauthorized access to your infrastructure by granting the least privilege possible. IAM provides the AWS Identity and Access Management Access Analyzer tool for all AWS accounts that are centrally managed through AWS Organizations. IAM Access Analyzer aids you to set and verify permissions, and assists you to refine those permissions by removing unused access. Infrastructure boundaries are yet another way that you can prevent unauthorized access. You can create network boundaries by using VPC private subnets to isolate your analytics resources and allowing only the minimal amount of connections that are required to support your analytics workload.</a:t>
            </a:r>
          </a:p>
          <a:p>
            <a:endParaRPr lang="en-US" b="1" dirty="0">
              <a:solidFill>
                <a:srgbClr val="000000"/>
              </a:solidFill>
              <a:latin typeface="Calibri" panose="020F0502020204030204" pitchFamily="34" charset="0"/>
            </a:endParaRPr>
          </a:p>
          <a:p>
            <a:r>
              <a:rPr lang="en-US" b="1" dirty="0">
                <a:solidFill>
                  <a:srgbClr val="000000"/>
                </a:solidFill>
                <a:latin typeface="Calibri" panose="020F0502020204030204" pitchFamily="34" charset="0"/>
              </a:rPr>
              <a:t>Implement least privilege policies for source and downstream systems.</a:t>
            </a:r>
          </a:p>
          <a:p>
            <a:r>
              <a:rPr lang="en-US" b="0" dirty="0">
                <a:solidFill>
                  <a:srgbClr val="000000"/>
                </a:solidFill>
                <a:latin typeface="Calibri" panose="020F0502020204030204" pitchFamily="34" charset="0"/>
              </a:rPr>
              <a:t>Identify your source and downstream users and systems, and then identify the minimum privileges that each would require and implement only those permissions necessary. For example, if a downstream Amazon QuickSight service needs access to your Amazon OpenSearch Service data, ensure that the QuickSight users have the minimal amount of access that is required. You can further secure access by implementing the two-person rule. This practice can help you prevent unauthorized access, altering, or even deletion of critical or classified information by requiring the presence of two separate users to perform tasks that you deem critical.</a:t>
            </a:r>
          </a:p>
          <a:p>
            <a:endParaRPr lang="en-US" b="1" dirty="0">
              <a:solidFill>
                <a:srgbClr val="000000"/>
              </a:solidFill>
              <a:latin typeface="Calibri" panose="020F0502020204030204" pitchFamily="34" charset="0"/>
            </a:endParaRPr>
          </a:p>
          <a:p>
            <a:r>
              <a:rPr lang="en-US" b="1" dirty="0">
                <a:solidFill>
                  <a:srgbClr val="000000"/>
                </a:solidFill>
                <a:latin typeface="Calibri" panose="020F0502020204030204" pitchFamily="34" charset="0"/>
              </a:rPr>
              <a:t>Monitor the infrastructure changes and the user activities against the infrastructure.</a:t>
            </a:r>
          </a:p>
          <a:p>
            <a:r>
              <a:rPr lang="en-US" b="0" dirty="0">
                <a:solidFill>
                  <a:srgbClr val="000000"/>
                </a:solidFill>
                <a:latin typeface="Calibri" panose="020F0502020204030204" pitchFamily="34" charset="0"/>
              </a:rPr>
              <a:t>Monitor infrastructure changes closely. Practices such as implementing a change control board or change advisory board can be helpful to prevent potentially disruptive or harmful changes. AWS services such as AWS Config, Amazon Inspector, and Amazon GuardDuty can assist you to monitor and log those changes. For security and accounting purposes, you should also monitor and log user activities against your infrastructure. CloudTrail can provide you with reviewable audit logs of user actions against your resources and can be paired with CloudWatch for near real-time monitoring.</a:t>
            </a:r>
          </a:p>
          <a:p>
            <a:endParaRPr lang="en-US" b="1" dirty="0">
              <a:solidFill>
                <a:srgbClr val="000000"/>
              </a:solidFill>
              <a:latin typeface="Calibri" panose="020F0502020204030204" pitchFamily="34" charset="0"/>
            </a:endParaRPr>
          </a:p>
          <a:p>
            <a:r>
              <a:rPr lang="en-US" b="1" dirty="0">
                <a:solidFill>
                  <a:srgbClr val="000000"/>
                </a:solidFill>
                <a:latin typeface="Calibri" panose="020F0502020204030204" pitchFamily="34" charset="0"/>
              </a:rPr>
              <a:t>Secure the audit logs that record every data or resource access in analytics infrastructure.</a:t>
            </a:r>
          </a:p>
          <a:p>
            <a:r>
              <a:rPr lang="en-US" b="0" dirty="0">
                <a:solidFill>
                  <a:srgbClr val="000000"/>
                </a:solidFill>
                <a:latin typeface="Calibri" panose="020F0502020204030204" pitchFamily="34" charset="0"/>
              </a:rPr>
              <a:t>While services such as AWS Config and CloudTrail can provide you with a wealth of audit logs, these records are useless unless they are also securely handled and maintained. Use fault-tolerant storage for your logs, and restrict access to the logs to privileged users. Regularly monitor, log, and audit access to audit logs as well. Review the audit log features of your analytics systems, and ensure that auditing is active and delivered to the fault-tolerant storage that you have selected.</a:t>
            </a:r>
          </a:p>
        </p:txBody>
      </p:sp>
    </p:spTree>
    <p:extLst>
      <p:ext uri="{BB962C8B-B14F-4D97-AF65-F5344CB8AC3E}">
        <p14:creationId xmlns:p14="http://schemas.microsoft.com/office/powerpoint/2010/main" val="250799001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solidFill>
                  <a:srgbClr val="000000"/>
                </a:solidFill>
                <a:latin typeface="Calibri" panose="020F0502020204030204" pitchFamily="34" charset="0"/>
              </a:rPr>
              <a:t>|Slide number </a:t>
            </a:r>
            <a:fld id="{553D6894-8726-415B-9FD1-9AEC571F76BC}" type="slidenum">
              <a:rPr lang="en-US" b="1" smtClean="0">
                <a:solidFill>
                  <a:srgbClr val="000000"/>
                </a:solidFill>
                <a:latin typeface="Calibri" panose="020F0502020204030204" pitchFamily="34" charset="0"/>
              </a:rPr>
              <a:pPr/>
              <a:t>66</a:t>
            </a:fld>
            <a:r>
              <a:rPr lang="en-US" b="1" dirty="0">
                <a:solidFill>
                  <a:srgbClr val="000000"/>
                </a:solidFill>
                <a:latin typeface="Calibri" panose="020F0502020204030204" pitchFamily="34" charset="0"/>
              </a:rPr>
              <a:t> </a:t>
            </a:r>
          </a:p>
          <a:p>
            <a:r>
              <a:rPr lang="en-US" b="1" dirty="0">
                <a:solidFill>
                  <a:srgbClr val="000000"/>
                </a:solidFill>
                <a:latin typeface="Calibri" panose="020F0502020204030204" pitchFamily="34" charset="0"/>
              </a:rPr>
              <a:t>|Instructor notes</a:t>
            </a:r>
          </a:p>
          <a:p>
            <a:r>
              <a:rPr lang="en-US" b="0" dirty="0">
                <a:solidFill>
                  <a:srgbClr val="000000"/>
                </a:solidFill>
                <a:latin typeface="Calibri" panose="020F0502020204030204" pitchFamily="34" charset="0"/>
              </a:rPr>
              <a:t>|Use the operational analytics security scenario to tie together the best practices discussed in this section. This slide discusses how the best practices from the preceding slides could be applied to a stream processing pipeline.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000000"/>
                </a:solidFill>
                <a:latin typeface="Calibri" panose="020F0502020204030204" pitchFamily="34" charset="0"/>
              </a:rPr>
              <a:t>|</a:t>
            </a:r>
          </a:p>
          <a:p>
            <a:r>
              <a:rPr lang="en-US" b="1" dirty="0">
                <a:solidFill>
                  <a:srgbClr val="000000"/>
                </a:solidFill>
                <a:latin typeface="Calibri" panose="020F0502020204030204" pitchFamily="34" charset="0"/>
              </a:rPr>
              <a:t>|Student notes</a:t>
            </a:r>
          </a:p>
          <a:p>
            <a:r>
              <a:rPr lang="en-US" dirty="0">
                <a:solidFill>
                  <a:srgbClr val="000000"/>
                </a:solidFill>
                <a:latin typeface="Calibri" panose="020F0502020204030204" pitchFamily="34" charset="0"/>
              </a:rPr>
              <a:t>Let's look at how to apply some of the security best practices from the </a:t>
            </a:r>
            <a:r>
              <a:rPr lang="en-US" i="0" dirty="0">
                <a:solidFill>
                  <a:srgbClr val="000000"/>
                </a:solidFill>
                <a:latin typeface="Calibri" panose="020F0502020204030204" pitchFamily="34" charset="0"/>
              </a:rPr>
              <a:t>AWS Well-Architected Data Analytics Lens</a:t>
            </a:r>
            <a:r>
              <a:rPr lang="en-US" dirty="0">
                <a:solidFill>
                  <a:srgbClr val="000000"/>
                </a:solidFill>
                <a:latin typeface="Calibri" panose="020F0502020204030204" pitchFamily="34" charset="0"/>
              </a:rPr>
              <a:t> to a typical stream processing pipeline.</a:t>
            </a:r>
          </a:p>
          <a:p>
            <a:pPr marL="228600" marR="0" lvl="0"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i="0" dirty="0">
                <a:solidFill>
                  <a:srgbClr val="000000"/>
                </a:solidFill>
                <a:latin typeface="Calibri" panose="020F0502020204030204" pitchFamily="34" charset="0"/>
              </a:rPr>
              <a:t>Understand data classifications and their protection policies: </a:t>
            </a:r>
            <a:r>
              <a:rPr lang="en-US" b="0" i="0" dirty="0">
                <a:solidFill>
                  <a:srgbClr val="000000"/>
                </a:solidFill>
                <a:latin typeface="Calibri" panose="020F0502020204030204" pitchFamily="34" charset="0"/>
              </a:rPr>
              <a:t>This best practice will govern how you handle all of the data that flows through your data pipeline. Review your organization's policies for classifying sensitive data, and know what steps you will need to take to ensure adherence to those policies.</a:t>
            </a:r>
            <a:endParaRPr lang="en-US" b="1" i="0" dirty="0">
              <a:solidFill>
                <a:srgbClr val="000000"/>
              </a:solidFill>
              <a:latin typeface="Calibri" panose="020F050202020403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i="0" dirty="0">
                <a:solidFill>
                  <a:srgbClr val="000000"/>
                </a:solidFill>
                <a:latin typeface="Calibri" panose="020F0502020204030204" pitchFamily="34" charset="0"/>
              </a:rPr>
              <a:t>Identify the source data owners and have them set the data classifications: </a:t>
            </a:r>
            <a:r>
              <a:rPr lang="en-US" b="0" i="0" dirty="0">
                <a:solidFill>
                  <a:srgbClr val="000000"/>
                </a:solidFill>
                <a:latin typeface="Calibri" panose="020F0502020204030204" pitchFamily="34" charset="0"/>
              </a:rPr>
              <a:t>The source data types that are listed in the operational data section of your pipeline will likely have various teams or individuals as owners. Identify who the dataset owners are, and request that they properly classify their datasets if they haven't already done so.</a:t>
            </a:r>
            <a:endParaRPr lang="en-US" b="1" i="0" dirty="0">
              <a:solidFill>
                <a:srgbClr val="000000"/>
              </a:solidFill>
              <a:latin typeface="Calibri" panose="020F050202020403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i="0" dirty="0">
                <a:solidFill>
                  <a:srgbClr val="000000"/>
                </a:solidFill>
                <a:latin typeface="Calibri" panose="020F0502020204030204" pitchFamily="34" charset="0"/>
              </a:rPr>
              <a:t>Record data classifications into the Data Catalog so that analytics workloads can understand: </a:t>
            </a:r>
            <a:r>
              <a:rPr lang="en-US" b="0" i="0" dirty="0">
                <a:solidFill>
                  <a:srgbClr val="000000"/>
                </a:solidFill>
                <a:latin typeface="Calibri" panose="020F0502020204030204" pitchFamily="34" charset="0"/>
              </a:rPr>
              <a:t>Keep your Data Catalog up to date so that you have accurate and reliable records of data locations and classifications.</a:t>
            </a:r>
            <a:endParaRPr lang="en-US" b="1" i="0" dirty="0">
              <a:solidFill>
                <a:srgbClr val="000000"/>
              </a:solidFill>
              <a:latin typeface="Calibri" panose="020F050202020403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i="0" dirty="0">
                <a:solidFill>
                  <a:srgbClr val="000000"/>
                </a:solidFill>
                <a:latin typeface="Calibri" panose="020F0502020204030204" pitchFamily="34" charset="0"/>
              </a:rPr>
              <a:t>Implement encryption policies for each class of data in the analytics workload: </a:t>
            </a:r>
            <a:r>
              <a:rPr lang="en-US" b="0" i="0" dirty="0">
                <a:solidFill>
                  <a:srgbClr val="000000"/>
                </a:solidFill>
                <a:latin typeface="Calibri" panose="020F0502020204030204" pitchFamily="34" charset="0"/>
              </a:rPr>
              <a:t>After you identify the source data that you will work with and have established the classification level of each dataset, you will need to implement the applicable encryption policies. For data at rest, use one of the multiple encryption options available in Amazon S3. Secure your Amazon Kinesis data streams with server-side encryption by using AWS KMS.</a:t>
            </a:r>
            <a:endParaRPr lang="en-US" b="1" i="0" dirty="0">
              <a:solidFill>
                <a:srgbClr val="000000"/>
              </a:solidFill>
              <a:latin typeface="Calibri" panose="020F050202020403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i="0" dirty="0">
                <a:solidFill>
                  <a:srgbClr val="000000"/>
                </a:solidFill>
                <a:latin typeface="Calibri" panose="020F0502020204030204" pitchFamily="34" charset="0"/>
              </a:rPr>
              <a:t>Implement data retention policies for each class of data in the analytics workload: </a:t>
            </a:r>
            <a:r>
              <a:rPr lang="en-US" b="0" i="0" dirty="0">
                <a:solidFill>
                  <a:srgbClr val="000000"/>
                </a:solidFill>
                <a:latin typeface="Calibri" panose="020F0502020204030204" pitchFamily="34" charset="0"/>
              </a:rPr>
              <a:t>Use classification-based retention policies for your datasets. Back up and retain analytics datasets based on your organization's policies for classified data.</a:t>
            </a:r>
            <a:endParaRPr lang="en-US" b="1" i="0" dirty="0">
              <a:solidFill>
                <a:srgbClr val="000000"/>
              </a:solidFill>
              <a:latin typeface="Calibri" panose="020F050202020403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i="0" dirty="0">
                <a:solidFill>
                  <a:srgbClr val="000000"/>
                </a:solidFill>
                <a:latin typeface="Calibri" panose="020F0502020204030204" pitchFamily="34" charset="0"/>
              </a:rPr>
              <a:t>Require downstream systems to honor the classifications: </a:t>
            </a:r>
            <a:r>
              <a:rPr lang="en-US" b="0" i="0" dirty="0">
                <a:solidFill>
                  <a:srgbClr val="000000"/>
                </a:solidFill>
                <a:latin typeface="Calibri" panose="020F0502020204030204" pitchFamily="34" charset="0"/>
              </a:rPr>
              <a:t>Ensure that downstream services (such as Amazon Redshift), storage services, and downstream workloads honor your data classifications. If confidential source data enters your pipeline, handle the output of your pipeline as confidential data.</a:t>
            </a:r>
          </a:p>
          <a:p>
            <a:pPr marL="228600" marR="0" lvl="0"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i="0" dirty="0"/>
              <a:t>Allow data owners to determine which people or systems can access data in analytics and downstream workloads: </a:t>
            </a:r>
            <a:r>
              <a:rPr lang="en-US" b="0" i="0" dirty="0"/>
              <a:t>This applies to the owners of the operational data shown in the diagram as well as any downstream workloads that could be using the data that your workload produces.</a:t>
            </a:r>
            <a:endParaRPr lang="en-US" dirty="0">
              <a:solidFill>
                <a:srgbClr val="000000"/>
              </a:solidFill>
              <a:latin typeface="Calibri" panose="020F050202020403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i="0" dirty="0"/>
              <a:t>Build user identity solutions that uniquely identify people and systems: </a:t>
            </a:r>
            <a:r>
              <a:rPr lang="en-US" b="0" i="0" dirty="0"/>
              <a:t>Implement IAM or another centralized identity management solution to control which users, roles, or services can access your resources. Every service shown in the diagram integrates with IAM and should be correctly configured to do so.</a:t>
            </a:r>
            <a:endParaRPr lang="en-US" b="1" i="0" dirty="0">
              <a:solidFill>
                <a:srgbClr val="000000"/>
              </a:solidFill>
              <a:latin typeface="Calibri" panose="020F050202020403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i="0" dirty="0"/>
              <a:t>Implement the required data access authorization models: </a:t>
            </a:r>
            <a:r>
              <a:rPr lang="en-US" b="0" i="0" dirty="0"/>
              <a:t>The operational data in this diagram is classified as </a:t>
            </a:r>
            <a:r>
              <a:rPr lang="en-US" b="0" i="1" dirty="0"/>
              <a:t>sensitive</a:t>
            </a:r>
            <a:r>
              <a:rPr lang="en-US" b="0" i="0" dirty="0"/>
              <a:t>, which means that appropriate control measures must be put in place to adequately secure the data.</a:t>
            </a:r>
            <a:endParaRPr lang="en-US" b="1" i="0" dirty="0"/>
          </a:p>
          <a:p>
            <a:pPr marL="228600" marR="0" lvl="0"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i="0" dirty="0"/>
              <a:t>Establish an emergency access process to the source, analytics, and downstream systems: </a:t>
            </a:r>
            <a:r>
              <a:rPr lang="en-US" b="0" i="0" dirty="0"/>
              <a:t>Each service and resource in the pipeline should have access controls implemented. Ensure that you implement emergency access capabilities that would enable expedited access to your workload in the event of an issue with your pipeline.</a:t>
            </a:r>
            <a:endParaRPr lang="en-US" b="1" i="0" dirty="0"/>
          </a:p>
          <a:p>
            <a:pPr marL="228600" indent="-228600">
              <a:buFont typeface="Arial" panose="020B0604020202020204" pitchFamily="34" charset="0"/>
              <a:buChar char="•"/>
            </a:pPr>
            <a:r>
              <a:rPr lang="en-US" b="1" dirty="0">
                <a:solidFill>
                  <a:srgbClr val="000000"/>
                </a:solidFill>
                <a:latin typeface="Calibri" panose="020F0502020204030204" pitchFamily="34" charset="0"/>
              </a:rPr>
              <a:t>Prevent unintended access to the infrastructure: </a:t>
            </a:r>
            <a:r>
              <a:rPr lang="en-US" b="0" dirty="0">
                <a:solidFill>
                  <a:srgbClr val="000000"/>
                </a:solidFill>
                <a:latin typeface="Calibri" panose="020F0502020204030204" pitchFamily="34" charset="0"/>
              </a:rPr>
              <a:t>Implement IAM to control user, role, and system access to the data and services within your workload. Isolate your network as much as possible while maintaining only the network connections that are necessary to support your analytics workload.</a:t>
            </a:r>
            <a:endParaRPr lang="en-US" b="1" dirty="0">
              <a:solidFill>
                <a:srgbClr val="000000"/>
              </a:solidFill>
              <a:latin typeface="Calibri" panose="020F0502020204030204" pitchFamily="34" charset="0"/>
            </a:endParaRPr>
          </a:p>
          <a:p>
            <a:pPr marL="228600" indent="-228600">
              <a:buFont typeface="Arial" panose="020B0604020202020204" pitchFamily="34" charset="0"/>
              <a:buChar char="•"/>
            </a:pPr>
            <a:r>
              <a:rPr lang="en-US" b="1" dirty="0">
                <a:solidFill>
                  <a:srgbClr val="000000"/>
                </a:solidFill>
                <a:latin typeface="Calibri" panose="020F0502020204030204" pitchFamily="34" charset="0"/>
              </a:rPr>
              <a:t>Implement least privilege policies for source and downstream systems: </a:t>
            </a:r>
            <a:r>
              <a:rPr lang="en-US" b="0" dirty="0">
                <a:solidFill>
                  <a:srgbClr val="000000"/>
                </a:solidFill>
                <a:latin typeface="Calibri" panose="020F0502020204030204" pitchFamily="34" charset="0"/>
              </a:rPr>
              <a:t>After you have identified your source and downstream users and systems, identify the minimum privileges that each would require and implement only the necessary permissions. For example, if the downstream Amazon RedShift service needs access to your Amazon Kinesis Data Analytics service data, ensure that the Amazon Redshift users have the minimal amount of access that is required.</a:t>
            </a:r>
            <a:endParaRPr lang="en-US" b="1" dirty="0">
              <a:solidFill>
                <a:srgbClr val="000000"/>
              </a:solidFill>
              <a:latin typeface="Calibri" panose="020F0502020204030204" pitchFamily="34" charset="0"/>
            </a:endParaRPr>
          </a:p>
          <a:p>
            <a:pPr marL="228600" indent="-228600">
              <a:buFont typeface="Arial" panose="020B0604020202020204" pitchFamily="34" charset="0"/>
              <a:buChar char="•"/>
            </a:pPr>
            <a:r>
              <a:rPr lang="en-US" b="1" dirty="0">
                <a:solidFill>
                  <a:srgbClr val="000000"/>
                </a:solidFill>
                <a:latin typeface="Calibri" panose="020F0502020204030204" pitchFamily="34" charset="0"/>
              </a:rPr>
              <a:t>Monitor the infrastructure changes and the user activities against the infrastructure: </a:t>
            </a:r>
            <a:r>
              <a:rPr lang="en-US" b="0" dirty="0">
                <a:solidFill>
                  <a:srgbClr val="000000"/>
                </a:solidFill>
                <a:latin typeface="Calibri" panose="020F0502020204030204" pitchFamily="34" charset="0"/>
              </a:rPr>
              <a:t>After you secure access to your operational analytics pipeline, it's vital that you monitor it for infrastructure changes and malicious activity. Use additional AWS services, such as AWS Config and GuardDuty, to monitor your infrastructure. Use CloudTrail in conjunction with IAM to log user activities against your resources.</a:t>
            </a:r>
            <a:endParaRPr lang="en-US" b="1" dirty="0">
              <a:solidFill>
                <a:srgbClr val="000000"/>
              </a:solidFill>
              <a:latin typeface="Calibri" panose="020F0502020204030204" pitchFamily="34" charset="0"/>
            </a:endParaRPr>
          </a:p>
          <a:p>
            <a:pPr marL="228600" indent="-228600">
              <a:buFont typeface="Arial" panose="020B0604020202020204" pitchFamily="34" charset="0"/>
              <a:buChar char="•"/>
            </a:pPr>
            <a:r>
              <a:rPr lang="en-US" b="1" dirty="0">
                <a:solidFill>
                  <a:srgbClr val="000000"/>
                </a:solidFill>
                <a:latin typeface="Calibri" panose="020F0502020204030204" pitchFamily="34" charset="0"/>
              </a:rPr>
              <a:t>Secure the audit logs that record every data or resource access in analytics infrastructure: </a:t>
            </a:r>
            <a:r>
              <a:rPr lang="en-US" b="0" dirty="0">
                <a:solidFill>
                  <a:srgbClr val="000000"/>
                </a:solidFill>
                <a:latin typeface="Calibri" panose="020F0502020204030204" pitchFamily="34" charset="0"/>
              </a:rPr>
              <a:t>Finally, secure the audit logs for all of the services in your operational analytics pipeline and the services that support it. Ensure that you maintain adequate log security over a fault-tolerant storage solution, such as Amazon S3. </a:t>
            </a:r>
            <a:endParaRPr lang="en-US" b="1" i="0" dirty="0">
              <a:solidFill>
                <a:srgbClr val="000000"/>
              </a:solidFill>
              <a:latin typeface="Calibri" panose="020F0502020204030204" pitchFamily="34" charset="0"/>
            </a:endParaRPr>
          </a:p>
        </p:txBody>
      </p:sp>
    </p:spTree>
    <p:extLst>
      <p:ext uri="{BB962C8B-B14F-4D97-AF65-F5344CB8AC3E}">
        <p14:creationId xmlns:p14="http://schemas.microsoft.com/office/powerpoint/2010/main" val="70956998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solidFill>
                  <a:srgbClr val="000000"/>
                </a:solidFill>
                <a:latin typeface="Calibri" panose="020F0502020204030204" pitchFamily="34" charset="0"/>
              </a:rPr>
              <a:t>|Slide number </a:t>
            </a:r>
            <a:fld id="{553D6894-8726-415B-9FD1-9AEC571F76BC}" type="slidenum">
              <a:rPr lang="en-US" b="1" smtClean="0">
                <a:solidFill>
                  <a:srgbClr val="000000"/>
                </a:solidFill>
                <a:latin typeface="Calibri" panose="020F0502020204030204" pitchFamily="34" charset="0"/>
              </a:rPr>
              <a:pPr/>
              <a:t>67</a:t>
            </a:fld>
            <a:r>
              <a:rPr lang="en-US" b="1" dirty="0">
                <a:solidFill>
                  <a:srgbClr val="000000"/>
                </a:solidFill>
                <a:latin typeface="Calibri" panose="020F0502020204030204" pitchFamily="34" charset="0"/>
              </a:rPr>
              <a:t> </a:t>
            </a:r>
          </a:p>
          <a:p>
            <a:r>
              <a:rPr lang="en-US" b="1" dirty="0">
                <a:solidFill>
                  <a:srgbClr val="000000"/>
                </a:solidFill>
                <a:latin typeface="Calibri" panose="020F0502020204030204" pitchFamily="34" charset="0"/>
              </a:rPr>
              <a:t>|Instructor notes</a:t>
            </a:r>
          </a:p>
          <a:p>
            <a:r>
              <a:rPr lang="en-US" b="0" dirty="0">
                <a:solidFill>
                  <a:srgbClr val="000000"/>
                </a:solidFill>
                <a:latin typeface="Calibri" panose="020F0502020204030204" pitchFamily="34" charset="0"/>
              </a:rPr>
              <a:t>|The student notes point to six phases of the ML lifecycle, but the next several slides display what appears to be eight phases. The </a:t>
            </a:r>
            <a:r>
              <a:rPr lang="en-US" b="0" i="1" dirty="0">
                <a:solidFill>
                  <a:srgbClr val="000000"/>
                </a:solidFill>
                <a:latin typeface="Calibri" panose="020F0502020204030204" pitchFamily="34" charset="0"/>
              </a:rPr>
              <a:t>collect data</a:t>
            </a:r>
            <a:r>
              <a:rPr lang="en-US" b="0" i="0" dirty="0">
                <a:solidFill>
                  <a:srgbClr val="000000"/>
                </a:solidFill>
                <a:latin typeface="Calibri" panose="020F0502020204030204" pitchFamily="34" charset="0"/>
              </a:rPr>
              <a:t>, </a:t>
            </a:r>
            <a:r>
              <a:rPr lang="en-US" b="0" i="1" dirty="0">
                <a:solidFill>
                  <a:srgbClr val="000000"/>
                </a:solidFill>
                <a:latin typeface="Calibri" panose="020F0502020204030204" pitchFamily="34" charset="0"/>
              </a:rPr>
              <a:t>pre-process data</a:t>
            </a:r>
            <a:r>
              <a:rPr lang="en-US" b="0" i="0" dirty="0">
                <a:solidFill>
                  <a:srgbClr val="000000"/>
                </a:solidFill>
                <a:latin typeface="Calibri" panose="020F0502020204030204" pitchFamily="34" charset="0"/>
              </a:rPr>
              <a:t>, and </a:t>
            </a:r>
            <a:r>
              <a:rPr lang="en-US" b="0" i="1" dirty="0">
                <a:solidFill>
                  <a:srgbClr val="000000"/>
                </a:solidFill>
                <a:latin typeface="Calibri" panose="020F0502020204030204" pitchFamily="34" charset="0"/>
              </a:rPr>
              <a:t>engineer the features </a:t>
            </a:r>
            <a:r>
              <a:rPr lang="en-US" b="0" i="0" dirty="0">
                <a:solidFill>
                  <a:srgbClr val="000000"/>
                </a:solidFill>
                <a:latin typeface="Calibri" panose="020F0502020204030204" pitchFamily="34" charset="0"/>
              </a:rPr>
              <a:t>steps are grouped together as a single element that is referred to as the </a:t>
            </a:r>
            <a:r>
              <a:rPr lang="en-US" b="0" i="1" dirty="0">
                <a:solidFill>
                  <a:srgbClr val="000000"/>
                </a:solidFill>
                <a:latin typeface="Calibri" panose="020F0502020204030204" pitchFamily="34" charset="0"/>
              </a:rPr>
              <a:t>process data </a:t>
            </a:r>
            <a:r>
              <a:rPr lang="en-US" b="0" i="0" dirty="0">
                <a:solidFill>
                  <a:srgbClr val="000000"/>
                </a:solidFill>
                <a:latin typeface="Calibri" panose="020F0502020204030204" pitchFamily="34" charset="0"/>
              </a:rPr>
              <a:t>phase.</a:t>
            </a:r>
          </a:p>
          <a:p>
            <a:r>
              <a:rPr lang="en-US" b="0" dirty="0">
                <a:solidFill>
                  <a:srgbClr val="000000"/>
                </a:solidFill>
                <a:latin typeface="Calibri" panose="020F0502020204030204" pitchFamily="34" charset="0"/>
              </a:rPr>
              <a:t>|</a:t>
            </a:r>
          </a:p>
          <a:p>
            <a:r>
              <a:rPr lang="en-US" b="1" dirty="0">
                <a:solidFill>
                  <a:srgbClr val="000000"/>
                </a:solidFill>
                <a:latin typeface="Calibri" panose="020F0502020204030204" pitchFamily="34" charset="0"/>
              </a:rPr>
              <a:t>|Student notes</a:t>
            </a:r>
            <a:endParaRPr lang="en-US" dirty="0">
              <a:solidFill>
                <a:srgbClr val="000000"/>
              </a:solidFill>
              <a:latin typeface="Calibri" panose="020F0502020204030204" pitchFamily="34" charset="0"/>
            </a:endParaRPr>
          </a:p>
          <a:p>
            <a:r>
              <a:rPr lang="en-US" dirty="0">
                <a:solidFill>
                  <a:srgbClr val="000000"/>
                </a:solidFill>
                <a:latin typeface="Calibri" panose="020F0502020204030204" pitchFamily="34" charset="0"/>
              </a:rPr>
              <a:t>The ML lifecycle consists of six phases, which are portrayed here in a linear fashion. Note that </a:t>
            </a:r>
            <a:r>
              <a:rPr lang="en-US" i="1" dirty="0">
                <a:solidFill>
                  <a:srgbClr val="000000"/>
                </a:solidFill>
                <a:latin typeface="Calibri" panose="020F0502020204030204" pitchFamily="34" charset="0"/>
              </a:rPr>
              <a:t>collect data</a:t>
            </a:r>
            <a:r>
              <a:rPr lang="en-US" i="0" dirty="0">
                <a:solidFill>
                  <a:srgbClr val="000000"/>
                </a:solidFill>
                <a:latin typeface="Calibri" panose="020F0502020204030204" pitchFamily="34" charset="0"/>
              </a:rPr>
              <a:t>, </a:t>
            </a:r>
            <a:r>
              <a:rPr lang="en-US" i="1" dirty="0">
                <a:solidFill>
                  <a:srgbClr val="000000"/>
                </a:solidFill>
                <a:latin typeface="Calibri" panose="020F0502020204030204" pitchFamily="34" charset="0"/>
              </a:rPr>
              <a:t>pre-process data</a:t>
            </a:r>
            <a:r>
              <a:rPr lang="en-US" i="0" dirty="0">
                <a:solidFill>
                  <a:srgbClr val="000000"/>
                </a:solidFill>
                <a:latin typeface="Calibri" panose="020F0502020204030204" pitchFamily="34" charset="0"/>
              </a:rPr>
              <a:t>, and </a:t>
            </a:r>
            <a:r>
              <a:rPr lang="en-US" i="1" dirty="0">
                <a:solidFill>
                  <a:srgbClr val="000000"/>
                </a:solidFill>
                <a:latin typeface="Calibri" panose="020F0502020204030204" pitchFamily="34" charset="0"/>
              </a:rPr>
              <a:t>engineer the features </a:t>
            </a:r>
            <a:r>
              <a:rPr lang="en-US" i="0" dirty="0">
                <a:solidFill>
                  <a:srgbClr val="000000"/>
                </a:solidFill>
                <a:latin typeface="Calibri" panose="020F0502020204030204" pitchFamily="34" charset="0"/>
              </a:rPr>
              <a:t>are grouped together in the </a:t>
            </a:r>
            <a:r>
              <a:rPr lang="en-US" i="1" dirty="0">
                <a:solidFill>
                  <a:srgbClr val="000000"/>
                </a:solidFill>
                <a:latin typeface="Calibri" panose="020F0502020204030204" pitchFamily="34" charset="0"/>
              </a:rPr>
              <a:t>process data</a:t>
            </a:r>
            <a:r>
              <a:rPr lang="en-US" i="0" dirty="0">
                <a:solidFill>
                  <a:srgbClr val="000000"/>
                </a:solidFill>
                <a:latin typeface="Calibri" panose="020F0502020204030204" pitchFamily="34" charset="0"/>
              </a:rPr>
              <a:t> phas</a:t>
            </a:r>
            <a:r>
              <a:rPr lang="en-US" i="0" dirty="0">
                <a:solidFill>
                  <a:srgbClr val="000000"/>
                </a:solidFill>
                <a:effectLst/>
                <a:latin typeface="Calibri" panose="020F0502020204030204" pitchFamily="34" charset="0"/>
              </a:rPr>
              <a:t>e. </a:t>
            </a:r>
            <a:r>
              <a:rPr lang="en-US" dirty="0">
                <a:solidFill>
                  <a:srgbClr val="000000"/>
                </a:solidFill>
                <a:latin typeface="Calibri" panose="020F0502020204030204" pitchFamily="34" charset="0"/>
              </a:rPr>
              <a:t>The AWS Well-Architected Machine Learning Lens provides best practices from all five pillars, but this module focuses on the applicable security best practices.</a:t>
            </a:r>
            <a:endParaRPr lang="en-US" dirty="0"/>
          </a:p>
        </p:txBody>
      </p:sp>
    </p:spTree>
    <p:extLst>
      <p:ext uri="{BB962C8B-B14F-4D97-AF65-F5344CB8AC3E}">
        <p14:creationId xmlns:p14="http://schemas.microsoft.com/office/powerpoint/2010/main" val="271349475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solidFill>
                  <a:srgbClr val="000000"/>
                </a:solidFill>
                <a:latin typeface="Calibri" panose="020F0502020204030204" pitchFamily="34" charset="0"/>
              </a:rPr>
              <a:t>|Slide number </a:t>
            </a:r>
            <a:fld id="{553D6894-8726-415B-9FD1-9AEC571F76BC}" type="slidenum">
              <a:rPr lang="en-US" b="1" smtClean="0">
                <a:solidFill>
                  <a:srgbClr val="000000"/>
                </a:solidFill>
                <a:latin typeface="Calibri" panose="020F0502020204030204" pitchFamily="34" charset="0"/>
              </a:rPr>
              <a:pPr/>
              <a:t>68</a:t>
            </a:fld>
            <a:r>
              <a:rPr lang="en-US" b="1" dirty="0">
                <a:solidFill>
                  <a:srgbClr val="000000"/>
                </a:solidFill>
                <a:latin typeface="Calibri" panose="020F0502020204030204" pitchFamily="34" charset="0"/>
              </a:rPr>
              <a:t> </a:t>
            </a:r>
          </a:p>
          <a:p>
            <a:r>
              <a:rPr lang="en-US" b="1" dirty="0">
                <a:solidFill>
                  <a:srgbClr val="000000"/>
                </a:solidFill>
                <a:latin typeface="Calibri" panose="020F0502020204030204" pitchFamily="34" charset="0"/>
              </a:rPr>
              <a:t>|Instructor notes</a:t>
            </a:r>
          </a:p>
          <a:p>
            <a:r>
              <a:rPr lang="en-US" b="0" dirty="0">
                <a:solidFill>
                  <a:srgbClr val="000000"/>
                </a:solidFill>
                <a:latin typeface="Calibri" panose="020F0502020204030204" pitchFamily="34" charset="0"/>
              </a:rPr>
              <a:t>|Slides 26 (Phase: Identify the business goal) through 31 (Phase: Monitor) discuss the security best practices that are outlined in the AWS Well-Architected Machine Learning Lens.</a:t>
            </a:r>
          </a:p>
          <a:p>
            <a:r>
              <a:rPr lang="en-US" b="0" dirty="0">
                <a:solidFill>
                  <a:srgbClr val="000000"/>
                </a:solidFill>
                <a:latin typeface="Calibri" panose="020F0502020204030204" pitchFamily="34" charset="0"/>
              </a:rPr>
              <a:t>|</a:t>
            </a:r>
            <a:endParaRPr lang="en-US" b="1" dirty="0">
              <a:solidFill>
                <a:srgbClr val="000000"/>
              </a:solidFill>
              <a:latin typeface="Calibri" panose="020F0502020204030204" pitchFamily="34" charset="0"/>
            </a:endParaRPr>
          </a:p>
          <a:p>
            <a:r>
              <a:rPr lang="en-US" b="1" dirty="0">
                <a:solidFill>
                  <a:srgbClr val="000000"/>
                </a:solidFill>
                <a:latin typeface="Calibri" panose="020F0502020204030204" pitchFamily="34" charset="0"/>
              </a:rPr>
              <a:t>|Student notes</a:t>
            </a:r>
            <a:endParaRPr lang="en-US" dirty="0">
              <a:solidFill>
                <a:srgbClr val="000000"/>
              </a:solidFill>
              <a:latin typeface="Calibri" panose="020F0502020204030204" pitchFamily="34" charset="0"/>
            </a:endParaRPr>
          </a:p>
          <a:p>
            <a:r>
              <a:rPr lang="en-US" dirty="0">
                <a:solidFill>
                  <a:srgbClr val="000000"/>
                </a:solidFill>
                <a:latin typeface="Calibri" panose="020F0502020204030204" pitchFamily="34" charset="0"/>
              </a:rPr>
              <a:t>Begin by identifying your business goal. ML libraries and packages handle all of the data processing, model development, training, and hosting. You will need to review the privacy and license agreements for all of the software and ML libraries that your ML lifecycle depends on to ensure that they comply with your organization's legal, privacy, and security terms and conditions. Review these items regularly, and establish a process to do so. You can control much of the software through the use of private repositories, or repos.</a:t>
            </a:r>
          </a:p>
        </p:txBody>
      </p:sp>
    </p:spTree>
    <p:extLst>
      <p:ext uri="{BB962C8B-B14F-4D97-AF65-F5344CB8AC3E}">
        <p14:creationId xmlns:p14="http://schemas.microsoft.com/office/powerpoint/2010/main" val="253639158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solidFill>
                  <a:srgbClr val="000000"/>
                </a:solidFill>
                <a:latin typeface="Calibri" panose="020F0502020204030204" pitchFamily="34" charset="0"/>
              </a:rPr>
              <a:t>|Slide number </a:t>
            </a:r>
            <a:fld id="{553D6894-8726-415B-9FD1-9AEC571F76BC}" type="slidenum">
              <a:rPr lang="en-US" b="1" smtClean="0">
                <a:solidFill>
                  <a:srgbClr val="000000"/>
                </a:solidFill>
                <a:latin typeface="Calibri" panose="020F0502020204030204" pitchFamily="34" charset="0"/>
              </a:rPr>
              <a:pPr/>
              <a:t>69</a:t>
            </a:fld>
            <a:r>
              <a:rPr lang="en-US" b="1" dirty="0">
                <a:solidFill>
                  <a:srgbClr val="000000"/>
                </a:solidFill>
                <a:latin typeface="Calibri" panose="020F0502020204030204" pitchFamily="34" charset="0"/>
              </a:rPr>
              <a:t> </a:t>
            </a:r>
          </a:p>
          <a:p>
            <a:r>
              <a:rPr lang="en-US" b="1" dirty="0">
                <a:solidFill>
                  <a:srgbClr val="000000"/>
                </a:solidFill>
                <a:latin typeface="Calibri" panose="020F0502020204030204" pitchFamily="34" charset="0"/>
              </a:rPr>
              <a:t>|Instructor notes</a:t>
            </a:r>
          </a:p>
          <a:p>
            <a:r>
              <a:rPr lang="en-US" b="0" dirty="0">
                <a:solidFill>
                  <a:srgbClr val="000000"/>
                </a:solidFill>
                <a:latin typeface="Calibri" panose="020F0502020204030204" pitchFamily="34" charset="0"/>
              </a:rPr>
              <a:t>|</a:t>
            </a:r>
          </a:p>
          <a:p>
            <a:r>
              <a:rPr lang="en-US" b="1" dirty="0">
                <a:solidFill>
                  <a:srgbClr val="000000"/>
                </a:solidFill>
                <a:latin typeface="Calibri" panose="020F0502020204030204" pitchFamily="34" charset="0"/>
              </a:rPr>
              <a:t>|Student notes</a:t>
            </a:r>
            <a:endParaRPr lang="en-US" dirty="0"/>
          </a:p>
          <a:p>
            <a:r>
              <a:rPr lang="en-US" dirty="0"/>
              <a:t>Apply the principle of least privilege throughout the ML lifecycle. Provide your project with dedicated network environments that have dedicated resources and services. This will assist you to achieve least privilege access to data, assets, and services.</a:t>
            </a:r>
          </a:p>
          <a:p>
            <a:endParaRPr lang="en-US" dirty="0"/>
          </a:p>
          <a:p>
            <a:r>
              <a:rPr lang="en-US" dirty="0"/>
              <a:t>Restrict access to data based on individual roles. Identify which roles will need data access to build models, features, and algorithms, and map those roles to access patterns by using role-based authentication.</a:t>
            </a:r>
          </a:p>
        </p:txBody>
      </p:sp>
    </p:spTree>
    <p:extLst>
      <p:ext uri="{BB962C8B-B14F-4D97-AF65-F5344CB8AC3E}">
        <p14:creationId xmlns:p14="http://schemas.microsoft.com/office/powerpoint/2010/main" val="14270593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a:solidFill>
                  <a:srgbClr val="000000"/>
                </a:solidFill>
                <a:latin typeface="Calibri" panose="020F0502020204030204" pitchFamily="34" charset="0"/>
              </a:rPr>
              <a:t>~~Script: Handle parentheses.</a:t>
            </a:r>
          </a:p>
          <a:p>
            <a:r>
              <a:rPr lang="en-US" b="1">
                <a:solidFill>
                  <a:srgbClr val="000000"/>
                </a:solidFill>
                <a:latin typeface="Calibri" panose="020F0502020204030204" pitchFamily="34" charset="0"/>
              </a:rPr>
              <a:t>|Slide number </a:t>
            </a:r>
            <a:fld id="{553D6894-8726-415B-9FD1-9AEC571F76BC}" type="slidenum">
              <a:rPr lang="en-US" b="1" smtClean="0">
                <a:solidFill>
                  <a:srgbClr val="000000"/>
                </a:solidFill>
                <a:latin typeface="Calibri" panose="020F0502020204030204" pitchFamily="34" charset="0"/>
              </a:rPr>
              <a:pPr/>
              <a:t>7</a:t>
            </a:fld>
            <a:r>
              <a:rPr lang="en-US" b="1">
                <a:solidFill>
                  <a:srgbClr val="000000"/>
                </a:solidFill>
                <a:latin typeface="Calibri" panose="020F0502020204030204" pitchFamily="34" charset="0"/>
              </a:rPr>
              <a:t> </a:t>
            </a:r>
          </a:p>
          <a:p>
            <a:r>
              <a:rPr lang="en-US" b="1">
                <a:solidFill>
                  <a:srgbClr val="000000"/>
                </a:solidFill>
                <a:latin typeface="Calibri" panose="020F0502020204030204" pitchFamily="34" charset="0"/>
              </a:rPr>
              <a:t>|Instructor notes</a:t>
            </a:r>
          </a:p>
          <a:p>
            <a:r>
              <a:rPr lang="en-US" b="0">
                <a:solidFill>
                  <a:srgbClr val="000000"/>
                </a:solidFill>
                <a:latin typeface="Calibri" panose="020F0502020204030204" pitchFamily="34" charset="0"/>
              </a:rPr>
              <a:t>|This slide re-introduces the shared responsibility model. Discuss which security responsibilities lie within each portion of the model to reinforce which resources and infrastructure the account holder must secure. Refer to this model when discussing the different elements of a pipeline, and have students analyze the different areas of responsibility that exist in securing the pipeline.</a:t>
            </a:r>
          </a:p>
          <a:p>
            <a:r>
              <a:rPr lang="en-US" b="0">
                <a:solidFill>
                  <a:srgbClr val="000000"/>
                </a:solidFill>
                <a:latin typeface="Calibri" panose="020F0502020204030204" pitchFamily="34" charset="0"/>
              </a:rPr>
              <a:t>|</a:t>
            </a:r>
          </a:p>
          <a:p>
            <a:r>
              <a:rPr lang="en-US" b="1">
                <a:solidFill>
                  <a:srgbClr val="000000"/>
                </a:solidFill>
                <a:latin typeface="Calibri" panose="020F0502020204030204" pitchFamily="34" charset="0"/>
              </a:rPr>
              <a:t>|Student notes</a:t>
            </a:r>
          </a:p>
          <a:p>
            <a:pPr algn="l"/>
            <a:r>
              <a:rPr lang="en-US">
                <a:solidFill>
                  <a:srgbClr val="000000"/>
                </a:solidFill>
                <a:latin typeface="Calibri" panose="020F0502020204030204" pitchFamily="34" charset="0"/>
              </a:rPr>
              <a:t>Security and compliance are shared responsibilities between AWS and customers. AWS operates, manages, and controls security </a:t>
            </a:r>
            <a:r>
              <a:rPr lang="en-US" i="1">
                <a:solidFill>
                  <a:srgbClr val="000000"/>
                </a:solidFill>
                <a:latin typeface="Calibri" panose="020F0502020204030204" pitchFamily="34" charset="0"/>
              </a:rPr>
              <a:t>of</a:t>
            </a:r>
            <a:r>
              <a:rPr lang="en-US">
                <a:solidFill>
                  <a:srgbClr val="000000"/>
                </a:solidFill>
                <a:latin typeface="Calibri" panose="020F0502020204030204" pitchFamily="34" charset="0"/>
              </a:rPr>
              <a:t> the cloud. This responsibility includes securing components—from the host operating system and virtualization layer down to the physical security of the facilities where the service operates. AWS is responsible for protecting the global infrastructure that runs all the services that are offered in the AWS Cloud. </a:t>
            </a:r>
            <a:r>
              <a:rPr lang="en-US" b="0" i="0" kern="1200">
                <a:solidFill>
                  <a:srgbClr val="000000"/>
                </a:solidFill>
                <a:effectLst/>
                <a:latin typeface="Calibri" panose="020F0502020204030204" pitchFamily="34" charset="0"/>
                <a:ea typeface="+mn-ea"/>
                <a:cs typeface="+mn-cs"/>
              </a:rPr>
              <a:t>This infrastructure is composed of the hardware, software, networking, and facilities that run AWS Cloud services.</a:t>
            </a:r>
          </a:p>
          <a:p>
            <a:endParaRPr lang="en-US">
              <a:solidFill>
                <a:srgbClr val="000000"/>
              </a:solidFill>
              <a:latin typeface="Calibri" panose="020F0502020204030204" pitchFamily="34" charset="0"/>
            </a:endParaRPr>
          </a:p>
          <a:p>
            <a:r>
              <a:rPr lang="en-US">
                <a:solidFill>
                  <a:srgbClr val="000000"/>
                </a:solidFill>
                <a:latin typeface="Calibri" panose="020F0502020204030204" pitchFamily="34" charset="0"/>
              </a:rPr>
              <a:t>Customers assume responsibility and management </a:t>
            </a:r>
            <a:r>
              <a:rPr lang="en-US" i="1">
                <a:solidFill>
                  <a:srgbClr val="000000"/>
                </a:solidFill>
                <a:latin typeface="Calibri" panose="020F0502020204030204" pitchFamily="34" charset="0"/>
              </a:rPr>
              <a:t>in</a:t>
            </a:r>
            <a:r>
              <a:rPr lang="en-US">
                <a:solidFill>
                  <a:srgbClr val="000000"/>
                </a:solidFill>
                <a:latin typeface="Calibri" panose="020F0502020204030204" pitchFamily="34" charset="0"/>
              </a:rPr>
              <a:t> the cloud. The security steps that you must take depend on the services that you use and the complexity of your system. Customers responsibilities include selecting and securing operating systems that run on Amazon Elastic Compute Cloud (Amazon EC2) instances, and securing the applications that are launched on AWS resources. Customers must also select and handle security group configurations, firewall configurations, network configurations, and secure account management. Customers are also responsible for managing their data, including encryption options.</a:t>
            </a:r>
          </a:p>
          <a:p>
            <a:r>
              <a:rPr lang="en-US">
                <a:solidFill>
                  <a:srgbClr val="000000"/>
                </a:solidFill>
                <a:latin typeface="Calibri" panose="020F0502020204030204" pitchFamily="34" charset="0"/>
              </a:rPr>
              <a:t> </a:t>
            </a:r>
          </a:p>
          <a:p>
            <a:r>
              <a:rPr lang="en-US">
                <a:solidFill>
                  <a:srgbClr val="000000"/>
                </a:solidFill>
                <a:latin typeface="Calibri" panose="020F0502020204030204" pitchFamily="34" charset="0"/>
              </a:rPr>
              <a:t>To reiterate, AWS secures the hardware, software, facilities, and networks that run all AWS products and services. You are responsible for what you implement by using AWS products and services, and for the applications that you connect to AWS. The security steps that you must take depend on the services that you use and the complexity of your system.</a:t>
            </a:r>
          </a:p>
        </p:txBody>
      </p:sp>
    </p:spTree>
    <p:extLst>
      <p:ext uri="{BB962C8B-B14F-4D97-AF65-F5344CB8AC3E}">
        <p14:creationId xmlns:p14="http://schemas.microsoft.com/office/powerpoint/2010/main" val="164810522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solidFill>
                  <a:srgbClr val="000000"/>
                </a:solidFill>
                <a:latin typeface="Calibri" panose="020F0502020204030204" pitchFamily="34" charset="0"/>
              </a:rPr>
              <a:t>|Slide number </a:t>
            </a:r>
            <a:fld id="{553D6894-8726-415B-9FD1-9AEC571F76BC}" type="slidenum">
              <a:rPr lang="en-US" b="1" smtClean="0">
                <a:solidFill>
                  <a:srgbClr val="000000"/>
                </a:solidFill>
                <a:latin typeface="Calibri" panose="020F0502020204030204" pitchFamily="34" charset="0"/>
              </a:rPr>
              <a:pPr/>
              <a:t>70</a:t>
            </a:fld>
            <a:r>
              <a:rPr lang="en-US" b="1" dirty="0">
                <a:solidFill>
                  <a:srgbClr val="000000"/>
                </a:solidFill>
                <a:latin typeface="Calibri" panose="020F0502020204030204" pitchFamily="34" charset="0"/>
              </a:rPr>
              <a:t> </a:t>
            </a:r>
          </a:p>
          <a:p>
            <a:r>
              <a:rPr lang="en-US" b="1" dirty="0">
                <a:solidFill>
                  <a:srgbClr val="000000"/>
                </a:solidFill>
                <a:latin typeface="Calibri" panose="020F0502020204030204" pitchFamily="34" charset="0"/>
              </a:rPr>
              <a:t>|Instructor notes</a:t>
            </a:r>
          </a:p>
          <a:p>
            <a:r>
              <a:rPr lang="en-US" b="0" dirty="0">
                <a:solidFill>
                  <a:srgbClr val="000000"/>
                </a:solidFill>
                <a:latin typeface="Calibri" panose="020F0502020204030204" pitchFamily="34" charset="0"/>
              </a:rPr>
              <a:t>|</a:t>
            </a:r>
          </a:p>
          <a:p>
            <a:r>
              <a:rPr lang="en-US" b="1" dirty="0">
                <a:solidFill>
                  <a:srgbClr val="000000"/>
                </a:solidFill>
                <a:latin typeface="Calibri" panose="020F0502020204030204" pitchFamily="34" charset="0"/>
              </a:rPr>
              <a:t>|Student notes</a:t>
            </a:r>
            <a:br>
              <a:rPr lang="en-US" dirty="0">
                <a:solidFill>
                  <a:srgbClr val="000000"/>
                </a:solidFill>
                <a:latin typeface="Calibri" panose="020F0502020204030204" pitchFamily="34" charset="0"/>
              </a:rPr>
            </a:br>
            <a:r>
              <a:rPr lang="en-US" sz="1200" b="0" i="0" kern="1200" dirty="0">
                <a:solidFill>
                  <a:schemeClr val="tx1"/>
                </a:solidFill>
                <a:effectLst/>
                <a:latin typeface="+mn-lt"/>
                <a:ea typeface="+mn-ea"/>
                <a:cs typeface="+mn-cs"/>
              </a:rPr>
              <a:t>Secure any system or environment that hosts data or enables model development. Store training data on secured storage and repositories. Run data preparation model development in a secure cloud. Tightly control access to the destination compute instances as data moves from the data repositories to the instances. Encrypt data in transit to—and at rest on—the compute and storage infrastructure.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Protect sensitive training data against unintended disclosure. Identify and classify the sensitive data. Handle the sensitive data by using strategies such as removing, masking, tokenizing, and principal component analysis (PCA). Document best governance practices for future reuse and reference.</a:t>
            </a:r>
          </a:p>
          <a:p>
            <a:br>
              <a:rPr lang="en-US" dirty="0"/>
            </a:br>
            <a:r>
              <a:rPr lang="en-US" sz="1200" b="0" i="0" kern="1200" dirty="0">
                <a:solidFill>
                  <a:schemeClr val="tx1"/>
                </a:solidFill>
                <a:effectLst/>
                <a:latin typeface="+mn-lt"/>
                <a:ea typeface="+mn-ea"/>
                <a:cs typeface="+mn-cs"/>
              </a:rPr>
              <a:t>Monitor and track data origins and transformations over time. Strictly control who can access the data and what they can do with it. Perform preventative controls, auditing, and monitoring to demonstrate how data has been controlled during its lifetime. Implement integrity checks against training data to detect any unexpected deviances caused by loss, corruption, or manipulation. Data lineage enables visibility and helps you trace data processing errors back to the root cause.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Preserve data across computing environments (such as development and staging), and only store the data that has business need to reduce data exposure risks. Implement mechanisms to enforce a lifecycle management process across the data. Decide when to remove data automatically based on age.</a:t>
            </a:r>
            <a:endParaRPr lang="en-US" dirty="0">
              <a:solidFill>
                <a:srgbClr val="000000"/>
              </a:solidFill>
              <a:latin typeface="Calibri" panose="020F0502020204030204" pitchFamily="34" charset="0"/>
            </a:endParaRPr>
          </a:p>
        </p:txBody>
      </p:sp>
    </p:spTree>
    <p:extLst>
      <p:ext uri="{BB962C8B-B14F-4D97-AF65-F5344CB8AC3E}">
        <p14:creationId xmlns:p14="http://schemas.microsoft.com/office/powerpoint/2010/main" val="220378025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solidFill>
                  <a:srgbClr val="000000"/>
                </a:solidFill>
                <a:latin typeface="Calibri" panose="020F0502020204030204" pitchFamily="34" charset="0"/>
              </a:rPr>
              <a:t>|Slide number </a:t>
            </a:r>
            <a:fld id="{553D6894-8726-415B-9FD1-9AEC571F76BC}" type="slidenum">
              <a:rPr lang="en-US" b="1" smtClean="0">
                <a:solidFill>
                  <a:srgbClr val="000000"/>
                </a:solidFill>
                <a:latin typeface="Calibri" panose="020F0502020204030204" pitchFamily="34" charset="0"/>
              </a:rPr>
              <a:pPr/>
              <a:t>71</a:t>
            </a:fld>
            <a:r>
              <a:rPr lang="en-US" b="1" dirty="0">
                <a:solidFill>
                  <a:srgbClr val="000000"/>
                </a:solidFill>
                <a:latin typeface="Calibri" panose="020F0502020204030204" pitchFamily="34" charset="0"/>
              </a:rPr>
              <a:t> </a:t>
            </a:r>
          </a:p>
          <a:p>
            <a:r>
              <a:rPr lang="en-US" b="1" dirty="0">
                <a:solidFill>
                  <a:srgbClr val="000000"/>
                </a:solidFill>
                <a:latin typeface="Calibri" panose="020F0502020204030204" pitchFamily="34" charset="0"/>
              </a:rPr>
              <a:t>|Instructor notes</a:t>
            </a:r>
          </a:p>
          <a:p>
            <a:r>
              <a:rPr lang="en-US" b="0" dirty="0">
                <a:solidFill>
                  <a:srgbClr val="000000"/>
                </a:solidFill>
                <a:latin typeface="Calibri" panose="020F0502020204030204" pitchFamily="34" charset="0"/>
              </a:rPr>
              <a:t>|</a:t>
            </a:r>
          </a:p>
          <a:p>
            <a:r>
              <a:rPr lang="en-US" b="1" dirty="0">
                <a:solidFill>
                  <a:srgbClr val="000000"/>
                </a:solidFill>
                <a:latin typeface="Calibri" panose="020F0502020204030204" pitchFamily="34" charset="0"/>
              </a:rPr>
              <a:t>|Student notes</a:t>
            </a:r>
            <a:br>
              <a:rPr lang="en-US" dirty="0">
                <a:solidFill>
                  <a:srgbClr val="000000"/>
                </a:solidFill>
                <a:latin typeface="Calibri" panose="020F0502020204030204" pitchFamily="34" charset="0"/>
              </a:rPr>
            </a:br>
            <a:r>
              <a:rPr lang="en-US" sz="1200" b="0" i="0" kern="1200" dirty="0">
                <a:solidFill>
                  <a:schemeClr val="tx1"/>
                </a:solidFill>
                <a:effectLst/>
                <a:latin typeface="+mn-lt"/>
                <a:ea typeface="+mn-ea"/>
                <a:cs typeface="+mn-cs"/>
              </a:rPr>
              <a:t>Monitor and ensure that the inherited prediction weights from a transferred model lead to the correct results. This helps minimize the risk of weak learning and incorrect outputs by using pretrained models. </a:t>
            </a:r>
            <a:r>
              <a:rPr lang="en-US" sz="1200" b="0" i="1" kern="1200" dirty="0">
                <a:solidFill>
                  <a:schemeClr val="tx1"/>
                </a:solidFill>
                <a:effectLst/>
                <a:latin typeface="+mn-lt"/>
                <a:ea typeface="+mn-ea"/>
                <a:cs typeface="+mn-cs"/>
              </a:rPr>
              <a:t>Transfer learning </a:t>
            </a:r>
            <a:r>
              <a:rPr lang="en-US" sz="1200" b="0" i="0" kern="1200" dirty="0">
                <a:solidFill>
                  <a:schemeClr val="tx1"/>
                </a:solidFill>
                <a:effectLst/>
                <a:latin typeface="+mn-lt"/>
                <a:ea typeface="+mn-ea"/>
                <a:cs typeface="+mn-cs"/>
              </a:rPr>
              <a:t>is an ML technique where a model that was pretrained on one task is fine-tuned on a new task. When using the transfer learning approach, use </a:t>
            </a:r>
            <a:r>
              <a:rPr lang="en-US" sz="1200" b="0" i="0" u="none" strike="noStrike" kern="1200" dirty="0">
                <a:solidFill>
                  <a:schemeClr val="tx1"/>
                </a:solidFill>
                <a:effectLst/>
                <a:latin typeface="+mn-lt"/>
                <a:ea typeface="+mn-ea"/>
                <a:cs typeface="+mn-cs"/>
              </a:rPr>
              <a:t>Amazon SageMaker Debugger </a:t>
            </a:r>
            <a:r>
              <a:rPr lang="en-US" sz="1200" b="0" i="0" kern="1200" dirty="0">
                <a:solidFill>
                  <a:schemeClr val="tx1"/>
                </a:solidFill>
                <a:effectLst/>
                <a:latin typeface="+mn-lt"/>
                <a:ea typeface="+mn-ea"/>
                <a:cs typeface="+mn-cs"/>
              </a:rPr>
              <a:t>to detect hidden problems that might have serious consequences. Examine model predictions to see what mistakes were made. Validate the robustness of your model, and consider how much of this robustness is from the inherited capabilities. Validate input and preprocesses to the model for realistic expectations.</a:t>
            </a:r>
          </a:p>
          <a:p>
            <a:br>
              <a:rPr lang="en-US" dirty="0"/>
            </a:br>
            <a:r>
              <a:rPr lang="en-US" sz="1200" b="0" i="0" kern="1200" dirty="0">
                <a:solidFill>
                  <a:schemeClr val="tx1"/>
                </a:solidFill>
                <a:effectLst/>
                <a:latin typeface="+mn-lt"/>
                <a:ea typeface="+mn-ea"/>
                <a:cs typeface="+mn-cs"/>
              </a:rPr>
              <a:t>Protect ML operations environments by using managed services with best practices, including detective and preventive guardrails, monitoring, security, and incident management. Explore data in a managed and secure notebook environment. Centrally manage the configuration of Jupyter environments, and enable self-service provisioning for the users.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For frameworks such as TensorFlow, it’s common to share information such as coeﬃcients as part of the internode cluster communications. The algorithms require that exchanged information stay synchronized across nodes. Secure this information through encryption in transit. Enable internode encryption in SageMaker, and enable encryption in transit in Amazon EMR.</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Protect against data injection and data manipulation that pollutes the training dataset. Data injections add corrupt training data that will result in incorrect models and outputs. Data manipulations change existing data (for example, labels), which can result in inaccurate and weak predictive models. Identify and address corrupt data and inaccurate models by using security methods and anomaly detection algorithms.</a:t>
            </a:r>
            <a:endParaRPr lang="en-US" b="0" dirty="0"/>
          </a:p>
        </p:txBody>
      </p:sp>
    </p:spTree>
    <p:extLst>
      <p:ext uri="{BB962C8B-B14F-4D97-AF65-F5344CB8AC3E}">
        <p14:creationId xmlns:p14="http://schemas.microsoft.com/office/powerpoint/2010/main" val="291100953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solidFill>
                  <a:srgbClr val="000000"/>
                </a:solidFill>
                <a:latin typeface="Calibri" panose="020F0502020204030204" pitchFamily="34" charset="0"/>
              </a:rPr>
              <a:t>|Slide number </a:t>
            </a:r>
            <a:fld id="{553D6894-8726-415B-9FD1-9AEC571F76BC}" type="slidenum">
              <a:rPr lang="en-US" b="1" smtClean="0">
                <a:solidFill>
                  <a:srgbClr val="000000"/>
                </a:solidFill>
                <a:latin typeface="Calibri" panose="020F0502020204030204" pitchFamily="34" charset="0"/>
              </a:rPr>
              <a:pPr/>
              <a:t>72</a:t>
            </a:fld>
            <a:r>
              <a:rPr lang="en-US" b="1" dirty="0">
                <a:solidFill>
                  <a:srgbClr val="000000"/>
                </a:solidFill>
                <a:latin typeface="Calibri" panose="020F0502020204030204" pitchFamily="34" charset="0"/>
              </a:rPr>
              <a:t> </a:t>
            </a:r>
          </a:p>
          <a:p>
            <a:r>
              <a:rPr lang="en-US" b="1" dirty="0">
                <a:solidFill>
                  <a:srgbClr val="000000"/>
                </a:solidFill>
                <a:latin typeface="Calibri" panose="020F0502020204030204" pitchFamily="34" charset="0"/>
              </a:rPr>
              <a:t>|Instructor notes</a:t>
            </a:r>
          </a:p>
          <a:p>
            <a:r>
              <a:rPr lang="en-US" b="0" dirty="0">
                <a:solidFill>
                  <a:srgbClr val="000000"/>
                </a:solidFill>
                <a:latin typeface="Calibri" panose="020F0502020204030204" pitchFamily="34" charset="0"/>
              </a:rPr>
              <a:t>|</a:t>
            </a:r>
          </a:p>
          <a:p>
            <a:r>
              <a:rPr lang="en-US" b="1" dirty="0">
                <a:solidFill>
                  <a:srgbClr val="000000"/>
                </a:solidFill>
                <a:latin typeface="Calibri" panose="020F0502020204030204" pitchFamily="34" charset="0"/>
              </a:rPr>
              <a:t>|Student notes</a:t>
            </a:r>
          </a:p>
          <a:p>
            <a:r>
              <a:rPr lang="en-US" sz="1200" b="0" i="0" kern="1200" dirty="0">
                <a:solidFill>
                  <a:schemeClr val="tx1"/>
                </a:solidFill>
                <a:effectLst/>
                <a:latin typeface="+mn-lt"/>
                <a:ea typeface="+mn-ea"/>
                <a:cs typeface="+mn-cs"/>
              </a:rPr>
              <a:t>Add protection inside and outside of the deployed code to detect malicious inputs that might result in incorrect predictions. Automatically detect unauthorized changes by examining the inputs in detail. Repair and validate the inputs before they are added back to the pool. Evaluate your use case and determine bad predictions or classifications. Evaluate the robustness of the algorithm against increasingly perturbed inputs to understand susceptibility to manipulated inputs. Select diverse features to improve the algorithm’s ability to handle outliers.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Consider pairing models in groups for increased diversity in decisions. Consider using ensembles to build in robustness around decision points. Detect similar repeated inputs to the model to indicate possible threats to the decision boundaries. This can take the form of model brute forcing, where threats iterate only a limited set of variables to determine what influences decision points and derive feature importance. If retraining on untrusted or invalidated inputs, make sure that any model skew is traced back to the data and pruned before retraining a replacement model. Host the model so that a consumer of the model can perform inference against it securely. Enable consumers using the API to define the relationship, restrict access to the base model, and provide monitoring of model interactions.</a:t>
            </a:r>
          </a:p>
        </p:txBody>
      </p:sp>
    </p:spTree>
    <p:extLst>
      <p:ext uri="{BB962C8B-B14F-4D97-AF65-F5344CB8AC3E}">
        <p14:creationId xmlns:p14="http://schemas.microsoft.com/office/powerpoint/2010/main" val="193936879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solidFill>
                  <a:srgbClr val="000000"/>
                </a:solidFill>
                <a:latin typeface="Calibri" panose="020F0502020204030204" pitchFamily="34" charset="0"/>
              </a:rPr>
              <a:t>|Slide number </a:t>
            </a:r>
            <a:fld id="{553D6894-8726-415B-9FD1-9AEC571F76BC}" type="slidenum">
              <a:rPr lang="en-US" b="1" smtClean="0">
                <a:solidFill>
                  <a:srgbClr val="000000"/>
                </a:solidFill>
                <a:latin typeface="Calibri" panose="020F0502020204030204" pitchFamily="34" charset="0"/>
              </a:rPr>
              <a:pPr/>
              <a:t>73</a:t>
            </a:fld>
            <a:r>
              <a:rPr lang="en-US" b="1" dirty="0">
                <a:solidFill>
                  <a:srgbClr val="000000"/>
                </a:solidFill>
                <a:latin typeface="Calibri" panose="020F0502020204030204" pitchFamily="34" charset="0"/>
              </a:rPr>
              <a:t> </a:t>
            </a:r>
          </a:p>
          <a:p>
            <a:r>
              <a:rPr lang="en-US" b="1" dirty="0">
                <a:solidFill>
                  <a:srgbClr val="000000"/>
                </a:solidFill>
                <a:latin typeface="Calibri" panose="020F0502020204030204" pitchFamily="34" charset="0"/>
              </a:rPr>
              <a:t>|Instructor notes</a:t>
            </a:r>
          </a:p>
          <a:p>
            <a:r>
              <a:rPr lang="en-US" b="0" dirty="0">
                <a:solidFill>
                  <a:srgbClr val="000000"/>
                </a:solidFill>
                <a:latin typeface="Calibri" panose="020F0502020204030204" pitchFamily="34" charset="0"/>
              </a:rPr>
              <a:t>|</a:t>
            </a:r>
          </a:p>
          <a:p>
            <a:r>
              <a:rPr lang="en-US" b="1" dirty="0">
                <a:solidFill>
                  <a:srgbClr val="000000"/>
                </a:solidFill>
                <a:latin typeface="Calibri" panose="020F0502020204030204" pitchFamily="34" charset="0"/>
              </a:rPr>
              <a:t>|Student notes</a:t>
            </a:r>
            <a:br>
              <a:rPr lang="en-US" dirty="0">
                <a:solidFill>
                  <a:srgbClr val="000000"/>
                </a:solidFill>
                <a:latin typeface="Calibri" panose="020F0502020204030204" pitchFamily="34" charset="0"/>
              </a:rPr>
            </a:br>
            <a:r>
              <a:rPr lang="en-US" sz="1200" b="0" i="0" kern="1200" dirty="0">
                <a:solidFill>
                  <a:schemeClr val="tx1"/>
                </a:solidFill>
                <a:effectLst/>
                <a:latin typeface="+mn-lt"/>
                <a:ea typeface="+mn-ea"/>
                <a:cs typeface="+mn-cs"/>
              </a:rPr>
              <a:t>Use least-privileged permissions to invoke the deployed model endpoint. For consumers who are external to the workload environment, provide access through a secure API. Only authorized parties should make inferences against the ML model. Treat inference endpoints as you would any other HTTPS API. Ensure that you follow guidance from the </a:t>
            </a:r>
            <a:r>
              <a:rPr lang="en-US" sz="1200" b="0" i="0" u="none" strike="noStrike" kern="1200" dirty="0">
                <a:solidFill>
                  <a:schemeClr val="tx1"/>
                </a:solidFill>
                <a:effectLst/>
                <a:latin typeface="+mn-lt"/>
                <a:ea typeface="+mn-ea"/>
                <a:cs typeface="+mn-cs"/>
              </a:rPr>
              <a:t>AWS Well-Architected Framework </a:t>
            </a:r>
            <a:r>
              <a:rPr lang="en-US" sz="1200" b="0" i="0" kern="1200" dirty="0">
                <a:solidFill>
                  <a:schemeClr val="tx1"/>
                </a:solidFill>
                <a:effectLst/>
                <a:latin typeface="+mn-lt"/>
                <a:ea typeface="+mn-ea"/>
                <a:cs typeface="+mn-cs"/>
              </a:rPr>
              <a:t>to provide network controls, such as restricting access to specific IP ranges, and bot control. The HTTPS requests for these API calls should be signed so that the requester identity can be verified and the requested data is protected in transit.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Ensure that data access logging is enabled. Audit for anomalous data access events, such as access events from abnormal locations, or activity exceeding the baseline for that entity. Use services and tools that support anomalous activity alerting, and combine their use with data classification to assess risk. Evaluate services that can be used to aid in monitoring data access events. Verify that you have data access logging for all human create, read, update, and delete (CRUD) operations, including the details of who accessed what elements, what action they took, and at what time.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Use </a:t>
            </a:r>
            <a:r>
              <a:rPr lang="en-US" sz="1200" b="0" i="0" u="none" strike="noStrike" kern="1200" dirty="0">
                <a:solidFill>
                  <a:schemeClr val="tx1"/>
                </a:solidFill>
                <a:effectLst/>
                <a:latin typeface="+mn-lt"/>
                <a:ea typeface="+mn-ea"/>
                <a:cs typeface="+mn-cs"/>
              </a:rPr>
              <a:t>Amazon Macie </a:t>
            </a:r>
            <a:r>
              <a:rPr lang="en-US" sz="1200" b="0" i="0" kern="1200" dirty="0">
                <a:solidFill>
                  <a:schemeClr val="tx1"/>
                </a:solidFill>
                <a:effectLst/>
                <a:latin typeface="+mn-lt"/>
                <a:ea typeface="+mn-ea"/>
                <a:cs typeface="+mn-cs"/>
              </a:rPr>
              <a:t>to protect and classify training and inference data in </a:t>
            </a:r>
            <a:r>
              <a:rPr lang="en-US" sz="1200" b="0" i="0" u="none" strike="noStrike" kern="1200" dirty="0">
                <a:solidFill>
                  <a:schemeClr val="tx1"/>
                </a:solidFill>
                <a:effectLst/>
                <a:latin typeface="+mn-lt"/>
                <a:ea typeface="+mn-ea"/>
                <a:cs typeface="+mn-cs"/>
              </a:rPr>
              <a:t>Amazon S3</a:t>
            </a:r>
            <a:r>
              <a:rPr lang="en-US" sz="1200" b="0" i="0" kern="1200" dirty="0">
                <a:solidFill>
                  <a:schemeClr val="tx1"/>
                </a:solidFill>
                <a:effectLst/>
                <a:latin typeface="+mn-lt"/>
                <a:ea typeface="+mn-ea"/>
                <a:cs typeface="+mn-cs"/>
              </a:rPr>
              <a:t>. Macie is a fully managed security service that uses ML to automatically discover, classify, and protect sensitive data in AWS. The service recognizes sensitive data, such as personally identifiable information (PII) or intellectual property. Macie provides visibility into how this data is being accessed or moved. Macie also continually monitors data access activity for anomalies. The service generates detailed alerts when it detects a risk of unauthorized access or inadvertent data leaks.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Use </a:t>
            </a:r>
            <a:r>
              <a:rPr lang="en-US" sz="1200" b="0" i="0" u="none" strike="noStrike" kern="1200" dirty="0">
                <a:solidFill>
                  <a:schemeClr val="tx1"/>
                </a:solidFill>
                <a:effectLst/>
                <a:latin typeface="+mn-lt"/>
                <a:ea typeface="+mn-ea"/>
                <a:cs typeface="+mn-cs"/>
              </a:rPr>
              <a:t>Amazon GuardDuty </a:t>
            </a:r>
            <a:r>
              <a:rPr lang="en-US" sz="1200" b="0" i="0" kern="1200" dirty="0">
                <a:solidFill>
                  <a:schemeClr val="tx1"/>
                </a:solidFill>
                <a:effectLst/>
                <a:latin typeface="+mn-lt"/>
                <a:ea typeface="+mn-ea"/>
                <a:cs typeface="+mn-cs"/>
              </a:rPr>
              <a:t>to monitor for malicious and unauthorized activities. This will enable you to protect AWS accounts, workloads, and data stored in </a:t>
            </a:r>
            <a:r>
              <a:rPr lang="en-US" sz="1200" b="0" i="0" u="none" strike="noStrike" kern="1200" dirty="0">
                <a:solidFill>
                  <a:schemeClr val="tx1"/>
                </a:solidFill>
                <a:effectLst/>
                <a:latin typeface="+mn-lt"/>
                <a:ea typeface="+mn-ea"/>
                <a:cs typeface="+mn-cs"/>
              </a:rPr>
              <a:t>Amazon S3</a:t>
            </a:r>
            <a:r>
              <a:rPr lang="en-US" sz="1200" b="0" i="0" kern="1200" dirty="0">
                <a:solidFill>
                  <a:schemeClr val="tx1"/>
                </a:solidFill>
                <a:effectLst/>
                <a:latin typeface="+mn-lt"/>
                <a:ea typeface="+mn-ea"/>
                <a:cs typeface="+mn-cs"/>
              </a:rPr>
              <a:t>.</a:t>
            </a:r>
          </a:p>
        </p:txBody>
      </p:sp>
    </p:spTree>
    <p:extLst>
      <p:ext uri="{BB962C8B-B14F-4D97-AF65-F5344CB8AC3E}">
        <p14:creationId xmlns:p14="http://schemas.microsoft.com/office/powerpoint/2010/main" val="394885307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solidFill>
                  <a:srgbClr val="000000"/>
                </a:solidFill>
                <a:latin typeface="Calibri" panose="020F0502020204030204" pitchFamily="34" charset="0"/>
              </a:rPr>
              <a:t>|Slide number </a:t>
            </a:r>
            <a:fld id="{553D6894-8726-415B-9FD1-9AEC571F76BC}" type="slidenum">
              <a:rPr lang="en-US" b="1" smtClean="0">
                <a:solidFill>
                  <a:srgbClr val="000000"/>
                </a:solidFill>
                <a:latin typeface="Calibri" panose="020F0502020204030204" pitchFamily="34" charset="0"/>
              </a:rPr>
              <a:pPr/>
              <a:t>74</a:t>
            </a:fld>
            <a:r>
              <a:rPr lang="en-US" b="1" dirty="0">
                <a:solidFill>
                  <a:srgbClr val="000000"/>
                </a:solidFill>
                <a:latin typeface="Calibri" panose="020F0502020204030204" pitchFamily="34" charset="0"/>
              </a:rPr>
              <a:t> </a:t>
            </a:r>
          </a:p>
          <a:p>
            <a:r>
              <a:rPr lang="en-US" b="1" dirty="0">
                <a:solidFill>
                  <a:srgbClr val="000000"/>
                </a:solidFill>
                <a:latin typeface="Calibri" panose="020F0502020204030204" pitchFamily="34" charset="0"/>
              </a:rPr>
              <a:t>|Instructor notes</a:t>
            </a:r>
          </a:p>
          <a:p>
            <a:r>
              <a:rPr lang="en-US" b="0" dirty="0">
                <a:solidFill>
                  <a:srgbClr val="000000"/>
                </a:solidFill>
                <a:latin typeface="Calibri" panose="020F0502020204030204" pitchFamily="34" charset="0"/>
              </a:rPr>
              <a:t>|Ensure that students understand the differences between horizontal and vertical scaling. Discuss the different methods that are used to accomplish each type of scaling.</a:t>
            </a:r>
          </a:p>
          <a:p>
            <a:r>
              <a:rPr lang="en-US" b="0" dirty="0">
                <a:solidFill>
                  <a:srgbClr val="000000"/>
                </a:solidFill>
                <a:latin typeface="Calibri" panose="020F0502020204030204" pitchFamily="34" charset="0"/>
              </a:rPr>
              <a:t>|</a:t>
            </a:r>
            <a:endParaRPr lang="en-US" b="1" dirty="0">
              <a:solidFill>
                <a:srgbClr val="000000"/>
              </a:solidFill>
              <a:latin typeface="Calibri" panose="020F0502020204030204" pitchFamily="34" charset="0"/>
            </a:endParaRPr>
          </a:p>
          <a:p>
            <a:r>
              <a:rPr lang="en-US" b="1" dirty="0">
                <a:solidFill>
                  <a:srgbClr val="000000"/>
                </a:solidFill>
                <a:latin typeface="Calibri" panose="020F0502020204030204" pitchFamily="34" charset="0"/>
              </a:rPr>
              <a:t>|Student notes</a:t>
            </a:r>
            <a:endParaRPr lang="en-US" dirty="0"/>
          </a:p>
          <a:p>
            <a:r>
              <a:rPr lang="en-US" i="1" dirty="0"/>
              <a:t>Scalability</a:t>
            </a:r>
            <a:r>
              <a:rPr lang="en-US" dirty="0"/>
              <a:t> is a measurement of a system's ability to grow to accommodate an increase in demand. There are two types of scaling: horizontal scaling and vertical scaling.</a:t>
            </a:r>
          </a:p>
          <a:p>
            <a:endParaRPr lang="en-US" dirty="0"/>
          </a:p>
          <a:p>
            <a:r>
              <a:rPr lang="en-US" i="1" dirty="0"/>
              <a:t>Horizonal scaling </a:t>
            </a:r>
            <a:r>
              <a:rPr lang="en-US" dirty="0"/>
              <a:t>meets the needs of increased demand by adding additional computers—in this case, EC2 instances. An example of horizontal scaling would be adding additional EC2 instances to a high-traffic resource pool to alleviate traffic congestion. You can use horizontal scaling to provide resilience and fault tolerance, but this type of scaling might require you to rework service implementations.</a:t>
            </a:r>
          </a:p>
          <a:p>
            <a:endParaRPr lang="en-US" dirty="0"/>
          </a:p>
          <a:p>
            <a:r>
              <a:rPr lang="en-US" i="1" dirty="0"/>
              <a:t>Vertical scaling </a:t>
            </a:r>
            <a:r>
              <a:rPr lang="en-US" dirty="0"/>
              <a:t>meets the needs of increased demand by adding additional resources to a computer. Adding additional memory or processing power to an existing EC2 instance can improve analytics workload and ML processing times, but it doesn’t improve resilience and fault tolerance.</a:t>
            </a:r>
          </a:p>
        </p:txBody>
      </p:sp>
    </p:spTree>
    <p:extLst>
      <p:ext uri="{BB962C8B-B14F-4D97-AF65-F5344CB8AC3E}">
        <p14:creationId xmlns:p14="http://schemas.microsoft.com/office/powerpoint/2010/main" val="159783511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solidFill>
                  <a:srgbClr val="000000"/>
                </a:solidFill>
                <a:latin typeface="Calibri" panose="020F0502020204030204" pitchFamily="34" charset="0"/>
              </a:rPr>
              <a:t>|Slide number 38</a:t>
            </a:r>
          </a:p>
          <a:p>
            <a:r>
              <a:rPr lang="en-US" b="1" dirty="0">
                <a:solidFill>
                  <a:srgbClr val="000000"/>
                </a:solidFill>
                <a:latin typeface="Calibri" panose="020F0502020204030204" pitchFamily="34" charset="0"/>
              </a:rPr>
              <a:t>|Instructor notes</a:t>
            </a:r>
          </a:p>
          <a:p>
            <a:r>
              <a:rPr lang="en-US" b="0" dirty="0">
                <a:solidFill>
                  <a:srgbClr val="000000"/>
                </a:solidFill>
                <a:latin typeface="Calibri" panose="020F0502020204030204" pitchFamily="34" charset="0"/>
              </a:rPr>
              <a:t>|</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Let's look at a variation of the stream processing pipeline example from earlier in this </a:t>
            </a:r>
            <a:r>
              <a:rPr lang="en-US" i="0" dirty="0"/>
              <a:t>module and focus on how scaling is addressed. In this example, the CloudWatch events data is destined for storage in Amazon S3. But you wouldn't want to try to directly write this very high volume of streaming data to Amazon S3. Instead, you can configure an Amazon Kinesis Data Stream stream which provides the temporary buffer for the data. A Kinesis Data Firehose Delivery stream reads data off of the stream in batches and delivers it to Amazon S3. If the number of events increases, Kinesis Data Streams can automatically scale processing up without impacting the downstream systems. However, there is a cost to increasing the capacity on the stream.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i="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i="0" baseline="0" dirty="0"/>
              <a:t>For each layer and each set of services in your pipeline, you will need to make decisions and trade-offs about handling the scale of data passing through your pipeline. </a:t>
            </a:r>
            <a:endParaRPr lang="en-US" dirty="0"/>
          </a:p>
        </p:txBody>
      </p:sp>
    </p:spTree>
    <p:extLst>
      <p:ext uri="{BB962C8B-B14F-4D97-AF65-F5344CB8AC3E}">
        <p14:creationId xmlns:p14="http://schemas.microsoft.com/office/powerpoint/2010/main" val="7266284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solidFill>
                  <a:srgbClr val="000000"/>
                </a:solidFill>
                <a:latin typeface="Calibri" panose="020F0502020204030204" pitchFamily="34" charset="0"/>
              </a:rPr>
              <a:t>|Slide number </a:t>
            </a:r>
            <a:fld id="{553D6894-8726-415B-9FD1-9AEC571F76BC}" type="slidenum">
              <a:rPr lang="en-US" b="1" smtClean="0">
                <a:solidFill>
                  <a:srgbClr val="000000"/>
                </a:solidFill>
                <a:latin typeface="Calibri" panose="020F0502020204030204" pitchFamily="34" charset="0"/>
              </a:rPr>
              <a:pPr/>
              <a:t>76</a:t>
            </a:fld>
            <a:r>
              <a:rPr lang="en-US" b="1" dirty="0">
                <a:solidFill>
                  <a:srgbClr val="000000"/>
                </a:solidFill>
                <a:latin typeface="Calibri" panose="020F0502020204030204" pitchFamily="34" charset="0"/>
              </a:rPr>
              <a:t> </a:t>
            </a:r>
          </a:p>
          <a:p>
            <a:r>
              <a:rPr lang="en-US" b="1" dirty="0">
                <a:solidFill>
                  <a:srgbClr val="000000"/>
                </a:solidFill>
                <a:latin typeface="Calibri" panose="020F0502020204030204" pitchFamily="34" charset="0"/>
              </a:rPr>
              <a:t>|Instructor notes</a:t>
            </a:r>
          </a:p>
          <a:p>
            <a:r>
              <a:rPr lang="en-US" b="0" dirty="0">
                <a:solidFill>
                  <a:srgbClr val="000000"/>
                </a:solidFill>
                <a:latin typeface="Calibri" panose="020F0502020204030204" pitchFamily="34" charset="0"/>
              </a:rPr>
              <a:t>|</a:t>
            </a:r>
            <a:endParaRPr lang="en-US" b="1" dirty="0">
              <a:solidFill>
                <a:srgbClr val="000000"/>
              </a:solidFill>
              <a:latin typeface="Calibri" panose="020F0502020204030204" pitchFamily="34" charset="0"/>
            </a:endParaRPr>
          </a:p>
          <a:p>
            <a:r>
              <a:rPr lang="en-US" b="1" dirty="0">
                <a:solidFill>
                  <a:srgbClr val="000000"/>
                </a:solidFill>
                <a:latin typeface="Calibri" panose="020F0502020204030204" pitchFamily="34" charset="0"/>
              </a:rPr>
              <a:t>|Student notes</a:t>
            </a: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You can automate the provisioning of these AWS resources by using CloudFormation. CloudFormation reads </a:t>
            </a:r>
            <a:r>
              <a:rPr lang="en-US" i="1" baseline="0" dirty="0"/>
              <a:t>template files</a:t>
            </a:r>
            <a:r>
              <a:rPr lang="en-US" baseline="0" dirty="0"/>
              <a:t>, which provide instructions for what resources need to be provisioned. CloudFormation constructs the resources listed in the template file. The output of this process is your environment, or </a:t>
            </a:r>
            <a:r>
              <a:rPr lang="en-US" i="1" baseline="0" dirty="0"/>
              <a:t>stack</a:t>
            </a:r>
            <a:r>
              <a:rPr lang="en-US" baseline="0" dirty="0"/>
              <a:t>. You can create a template that creates a single resource stack or a stack with hundreds of resources.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You can interact with CloudFormation by using the console, AWS CLI, and the AWS SDKs or APIs directly.</a:t>
            </a:r>
            <a:endParaRPr lang="en-US" dirty="0"/>
          </a:p>
        </p:txBody>
      </p:sp>
    </p:spTree>
    <p:extLst>
      <p:ext uri="{BB962C8B-B14F-4D97-AF65-F5344CB8AC3E}">
        <p14:creationId xmlns:p14="http://schemas.microsoft.com/office/powerpoint/2010/main" val="166360555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solidFill>
                  <a:srgbClr val="000000"/>
                </a:solidFill>
                <a:latin typeface="Calibri" panose="020F0502020204030204" pitchFamily="34" charset="0"/>
              </a:rPr>
              <a:t>|Slide number </a:t>
            </a:r>
            <a:fld id="{553D6894-8726-415B-9FD1-9AEC571F76BC}" type="slidenum">
              <a:rPr lang="en-US" b="1" smtClean="0">
                <a:solidFill>
                  <a:srgbClr val="000000"/>
                </a:solidFill>
                <a:latin typeface="Calibri" panose="020F0502020204030204" pitchFamily="34" charset="0"/>
              </a:rPr>
              <a:pPr/>
              <a:t>77</a:t>
            </a:fld>
            <a:r>
              <a:rPr lang="en-US" b="1" dirty="0">
                <a:solidFill>
                  <a:srgbClr val="000000"/>
                </a:solidFill>
                <a:latin typeface="Calibri" panose="020F0502020204030204" pitchFamily="34" charset="0"/>
              </a:rPr>
              <a:t> </a:t>
            </a:r>
          </a:p>
          <a:p>
            <a:r>
              <a:rPr lang="en-US" b="1" dirty="0">
                <a:solidFill>
                  <a:srgbClr val="000000"/>
                </a:solidFill>
                <a:latin typeface="Calibri" panose="020F0502020204030204" pitchFamily="34" charset="0"/>
              </a:rPr>
              <a:t>|Instructor notes</a:t>
            </a:r>
          </a:p>
          <a:p>
            <a:r>
              <a:rPr lang="en-US" b="0" dirty="0">
                <a:solidFill>
                  <a:srgbClr val="000000"/>
                </a:solidFill>
                <a:latin typeface="Calibri" panose="020F0502020204030204" pitchFamily="34" charset="0"/>
              </a:rPr>
              <a:t>|</a:t>
            </a:r>
            <a:endParaRPr lang="en-US" b="1" dirty="0">
              <a:solidFill>
                <a:srgbClr val="000000"/>
              </a:solidFill>
              <a:latin typeface="Calibri" panose="020F0502020204030204" pitchFamily="34" charset="0"/>
            </a:endParaRPr>
          </a:p>
          <a:p>
            <a:r>
              <a:rPr lang="en-US" b="1" dirty="0">
                <a:solidFill>
                  <a:srgbClr val="000000"/>
                </a:solidFill>
                <a:latin typeface="Calibri" panose="020F0502020204030204" pitchFamily="34" charset="0"/>
              </a:rPr>
              <a:t>|Student notes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Let's look at the stream processing pipeline example from earlier in this </a:t>
            </a:r>
            <a:r>
              <a:rPr lang="en-US" i="0" dirty="0"/>
              <a:t>module and focus on the services used in the example. In this example, automatic scaling can be configured for Amazon Kinesis Data Streams by using CloudWatch and Lambda, as you will see on the next slide. Kinesis Data Streams offers an on-demand mode, which you can use to automatically scale your Kinesis data streams without needing to manage provisioning or capacity for your streaming data. Kinesis Data Streams on-demand mode will automatically scale your capacity in response to data traffic. This capability doesn't require you to write new APIs to write or read data and can be helpful when your workload is variable or unknown.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i="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i="0" baseline="0" dirty="0"/>
              <a:t>If your stream processing needs to be scaled in conjunction with your stream storage, you can configure the parallel implementation of tasks and the allocation of resources for Kinesis Data Analytics to achieve that scaling. After you have configured the parallel execution for your Kinesis Data Analytics application tasks, Kinesis Data Analytics will automatically scale your application's parallelism to accommodate the data throughput. Automatic scaling is enabled by default, and you can disable or enable this behavior.</a:t>
            </a:r>
            <a:endParaRPr lang="en-US" baseline="0" dirty="0"/>
          </a:p>
          <a:p>
            <a:endParaRPr lang="en-US" dirty="0"/>
          </a:p>
          <a:p>
            <a:r>
              <a:rPr lang="en-US" dirty="0"/>
              <a:t>The next slide provides a deeper dive into how you can scale Kinesis Data Streams by using Lambda and CloudWatch.</a:t>
            </a:r>
          </a:p>
        </p:txBody>
      </p:sp>
    </p:spTree>
    <p:extLst>
      <p:ext uri="{BB962C8B-B14F-4D97-AF65-F5344CB8AC3E}">
        <p14:creationId xmlns:p14="http://schemas.microsoft.com/office/powerpoint/2010/main" val="413392207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solidFill>
                  <a:srgbClr val="000000"/>
                </a:solidFill>
                <a:latin typeface="Calibri" panose="020F0502020204030204" pitchFamily="34" charset="0"/>
              </a:rPr>
              <a:t>|Slide number </a:t>
            </a:r>
            <a:fld id="{553D6894-8726-415B-9FD1-9AEC571F76BC}" type="slidenum">
              <a:rPr lang="en-US" b="1" smtClean="0">
                <a:solidFill>
                  <a:srgbClr val="000000"/>
                </a:solidFill>
                <a:latin typeface="Calibri" panose="020F0502020204030204" pitchFamily="34" charset="0"/>
              </a:rPr>
              <a:pPr/>
              <a:t>78</a:t>
            </a:fld>
            <a:r>
              <a:rPr lang="en-US" b="1" dirty="0">
                <a:solidFill>
                  <a:srgbClr val="000000"/>
                </a:solidFill>
                <a:latin typeface="Calibri" panose="020F0502020204030204" pitchFamily="34" charset="0"/>
              </a:rPr>
              <a:t> </a:t>
            </a:r>
          </a:p>
          <a:p>
            <a:r>
              <a:rPr lang="en-US" b="1" dirty="0">
                <a:solidFill>
                  <a:srgbClr val="000000"/>
                </a:solidFill>
                <a:latin typeface="Calibri" panose="020F0502020204030204" pitchFamily="34" charset="0"/>
              </a:rPr>
              <a:t>|Instructor notes</a:t>
            </a:r>
          </a:p>
          <a:p>
            <a:r>
              <a:rPr lang="en-US" b="0" dirty="0">
                <a:solidFill>
                  <a:srgbClr val="000000"/>
                </a:solidFill>
                <a:latin typeface="Calibri" panose="020F0502020204030204" pitchFamily="34" charset="0"/>
              </a:rPr>
              <a:t>|</a:t>
            </a:r>
            <a:endParaRPr lang="en-US" b="1" dirty="0">
              <a:solidFill>
                <a:srgbClr val="000000"/>
              </a:solidFill>
              <a:latin typeface="Calibri" panose="020F0502020204030204" pitchFamily="34" charset="0"/>
            </a:endParaRPr>
          </a:p>
          <a:p>
            <a:r>
              <a:rPr lang="en-US" b="1" dirty="0">
                <a:solidFill>
                  <a:srgbClr val="000000"/>
                </a:solidFill>
                <a:latin typeface="Calibri" panose="020F0502020204030204" pitchFamily="34" charset="0"/>
              </a:rPr>
              <a:t>|Student notes</a:t>
            </a:r>
          </a:p>
          <a:p>
            <a:r>
              <a:rPr lang="en-US" b="0" dirty="0">
                <a:solidFill>
                  <a:srgbClr val="000000"/>
                </a:solidFill>
                <a:latin typeface="Calibri" panose="020F0502020204030204" pitchFamily="34" charset="0"/>
              </a:rPr>
              <a:t>This slide shows a solution to automatically scale one or more Amazon Kinesis data streams by using a lightweight serverless architecture. The solution uses CloudWatch, Amazon Simple Notification Service (Amazon SNS), and Lambda. The streams are processed using a single SNS topic and Lambda function. Each stream requires two CloudWatch alarms: one to scale up and one to scale down.</a:t>
            </a:r>
          </a:p>
          <a:p>
            <a:endParaRPr lang="en-US" b="0" dirty="0">
              <a:solidFill>
                <a:srgbClr val="000000"/>
              </a:solidFill>
              <a:latin typeface="Calibri" panose="020F0502020204030204" pitchFamily="34" charset="0"/>
            </a:endParaRPr>
          </a:p>
          <a:p>
            <a:r>
              <a:rPr lang="en-US" b="0" dirty="0">
                <a:solidFill>
                  <a:srgbClr val="000000"/>
                </a:solidFill>
                <a:latin typeface="Calibri" panose="020F0502020204030204" pitchFamily="34" charset="0"/>
              </a:rPr>
              <a:t>In this workflow, metrics flow from the Kinesis data stream into CloudWatch, where they are evaluated by the scale-up and scale-down alarms. These alarms decide when to scale. When one of the alarms initiates, it sends a message to the scaling SNS topic. Amazon SNS then sends a message to Lambda, and the scaling Lambda function processes the message. The Lambda function then scales the data stream up or down based on the message by using Kinesis shards, either doubling them or halving them. Finally, the metric math on the scale-up and scale-down alarms is updated to reflect the new shard count.</a:t>
            </a:r>
          </a:p>
          <a:p>
            <a:endParaRPr lang="en-US" b="0" dirty="0">
              <a:solidFill>
                <a:srgbClr val="000000"/>
              </a:solidFill>
              <a:latin typeface="Calibri" panose="020F0502020204030204" pitchFamily="34" charset="0"/>
            </a:endParaRPr>
          </a:p>
          <a:p>
            <a:r>
              <a:rPr lang="en-US" b="0" dirty="0">
                <a:solidFill>
                  <a:srgbClr val="000000"/>
                </a:solidFill>
                <a:latin typeface="Calibri" panose="020F0502020204030204" pitchFamily="34" charset="0"/>
              </a:rPr>
              <a:t>While this method is an effective way of automatically scaling Kinesis data streams, the Kinesis Data Streams on-demand mode is now the recommended way to automatically scale your Kinesis data streams.</a:t>
            </a:r>
          </a:p>
        </p:txBody>
      </p:sp>
    </p:spTree>
    <p:extLst>
      <p:ext uri="{BB962C8B-B14F-4D97-AF65-F5344CB8AC3E}">
        <p14:creationId xmlns:p14="http://schemas.microsoft.com/office/powerpoint/2010/main" val="25300977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solidFill>
                  <a:srgbClr val="000000"/>
                </a:solidFill>
                <a:latin typeface="Calibri" panose="020F0502020204030204" pitchFamily="34" charset="0"/>
              </a:rPr>
              <a:t>|Slide number </a:t>
            </a:r>
            <a:fld id="{553D6894-8726-415B-9FD1-9AEC571F76BC}" type="slidenum">
              <a:rPr lang="en-US" b="1" smtClean="0">
                <a:solidFill>
                  <a:srgbClr val="000000"/>
                </a:solidFill>
                <a:latin typeface="Calibri" panose="020F0502020204030204" pitchFamily="34" charset="0"/>
              </a:rPr>
              <a:pPr/>
              <a:t>8</a:t>
            </a:fld>
            <a:r>
              <a:rPr lang="en-US" b="1">
                <a:solidFill>
                  <a:srgbClr val="000000"/>
                </a:solidFill>
                <a:latin typeface="Calibri" panose="020F0502020204030204" pitchFamily="34" charset="0"/>
              </a:rPr>
              <a:t> </a:t>
            </a:r>
          </a:p>
          <a:p>
            <a:r>
              <a:rPr lang="en-US" b="1">
                <a:solidFill>
                  <a:srgbClr val="000000"/>
                </a:solidFill>
                <a:latin typeface="Calibri" panose="020F0502020204030204" pitchFamily="34" charset="0"/>
              </a:rPr>
              <a:t>|Instructor notes</a:t>
            </a:r>
          </a:p>
          <a:p>
            <a:r>
              <a:rPr lang="en-US" b="0">
                <a:solidFill>
                  <a:srgbClr val="000000"/>
                </a:solidFill>
                <a:latin typeface="Calibri" panose="020F0502020204030204" pitchFamily="34" charset="0"/>
              </a:rPr>
              <a:t>|This slide introduces the AWS Well-Architected Framework design principles for the security pillar. You might use these design principles as a point of reference to reinforce the materials that are discussed in this module.</a:t>
            </a:r>
          </a:p>
          <a:p>
            <a:r>
              <a:rPr lang="en-US" b="0">
                <a:solidFill>
                  <a:srgbClr val="000000"/>
                </a:solidFill>
                <a:latin typeface="Calibri" panose="020F0502020204030204" pitchFamily="34" charset="0"/>
              </a:rPr>
              <a:t>|</a:t>
            </a:r>
          </a:p>
          <a:p>
            <a:r>
              <a:rPr lang="en-US" b="1">
                <a:solidFill>
                  <a:srgbClr val="000000"/>
                </a:solidFill>
                <a:latin typeface="Calibri" panose="020F0502020204030204" pitchFamily="34" charset="0"/>
              </a:rPr>
              <a:t>|Student notes</a:t>
            </a:r>
          </a:p>
          <a:p>
            <a:r>
              <a:rPr lang="en-US" sz="1200" b="0" i="0" kern="1200">
                <a:solidFill>
                  <a:schemeClr val="tx1"/>
                </a:solidFill>
                <a:effectLst/>
                <a:latin typeface="+mn-lt"/>
                <a:ea typeface="+mn-ea"/>
                <a:cs typeface="+mn-cs"/>
              </a:rPr>
              <a:t>In the cloud, you can apply a number of principles to help you strengthen your data security:</a:t>
            </a:r>
          </a:p>
          <a:p>
            <a:pPr marL="171450" indent="-171450">
              <a:buFont typeface="Arial" panose="020B0604020202020204" pitchFamily="34" charset="0"/>
              <a:buChar char="•"/>
            </a:pPr>
            <a:r>
              <a:rPr lang="en-US" sz="1200" b="1" i="0" kern="1200">
                <a:solidFill>
                  <a:schemeClr val="tx1"/>
                </a:solidFill>
                <a:effectLst/>
                <a:latin typeface="+mn-lt"/>
                <a:ea typeface="+mn-ea"/>
                <a:cs typeface="+mn-cs"/>
              </a:rPr>
              <a:t>Implement a strong identity foundation:</a:t>
            </a:r>
            <a:r>
              <a:rPr lang="en-US" sz="1200" b="0" i="0" kern="1200">
                <a:solidFill>
                  <a:schemeClr val="tx1"/>
                </a:solidFill>
                <a:effectLst/>
                <a:latin typeface="+mn-lt"/>
                <a:ea typeface="+mn-ea"/>
                <a:cs typeface="+mn-cs"/>
              </a:rPr>
              <a:t> Implement the principle of least privilege and enforce separation of duties with appropriate authorization for each interaction with your AWS resources. Centralize identity management, and aim to eliminate reliance on long-term, static credentials.</a:t>
            </a:r>
          </a:p>
          <a:p>
            <a:pPr marL="171450" indent="-171450">
              <a:buFont typeface="Arial" panose="020B0604020202020204" pitchFamily="34" charset="0"/>
              <a:buChar char="•"/>
            </a:pPr>
            <a:r>
              <a:rPr lang="en-US" sz="1200" b="1" i="0" kern="1200">
                <a:solidFill>
                  <a:schemeClr val="tx1"/>
                </a:solidFill>
                <a:effectLst/>
                <a:latin typeface="+mn-lt"/>
                <a:ea typeface="+mn-ea"/>
                <a:cs typeface="+mn-cs"/>
              </a:rPr>
              <a:t>Enable traceability:</a:t>
            </a:r>
            <a:r>
              <a:rPr lang="en-US" sz="1200" b="0" i="0" kern="1200">
                <a:solidFill>
                  <a:schemeClr val="tx1"/>
                </a:solidFill>
                <a:effectLst/>
                <a:latin typeface="+mn-lt"/>
                <a:ea typeface="+mn-ea"/>
                <a:cs typeface="+mn-cs"/>
              </a:rPr>
              <a:t> Monitor, alert, and audit actions and changes to your environment in real time. Integrate log and metric collection with systems to automatically investigate and take action.</a:t>
            </a:r>
          </a:p>
          <a:p>
            <a:pPr marL="171450" indent="-171450">
              <a:buFont typeface="Arial" panose="020B0604020202020204" pitchFamily="34" charset="0"/>
              <a:buChar char="•"/>
            </a:pPr>
            <a:r>
              <a:rPr lang="en-US" sz="1200" b="1" i="0" kern="1200">
                <a:solidFill>
                  <a:schemeClr val="tx1"/>
                </a:solidFill>
                <a:effectLst/>
                <a:latin typeface="+mn-lt"/>
                <a:ea typeface="+mn-ea"/>
                <a:cs typeface="+mn-cs"/>
              </a:rPr>
              <a:t>Apply security at all layers:</a:t>
            </a:r>
            <a:r>
              <a:rPr lang="en-US" sz="1200" b="0" i="0" kern="1200">
                <a:solidFill>
                  <a:schemeClr val="tx1"/>
                </a:solidFill>
                <a:effectLst/>
                <a:latin typeface="+mn-lt"/>
                <a:ea typeface="+mn-ea"/>
                <a:cs typeface="+mn-cs"/>
              </a:rPr>
              <a:t> Apply a defense-in-depth approach with multiple security controls, and apply it to all layers (for example, edge of network, virtual private cloud [VPC], load balancing, every instance and compute service, operating system, application, and code).</a:t>
            </a:r>
          </a:p>
          <a:p>
            <a:pPr marL="171450" indent="-171450">
              <a:buFont typeface="Arial" panose="020B0604020202020204" pitchFamily="34" charset="0"/>
              <a:buChar char="•"/>
            </a:pPr>
            <a:r>
              <a:rPr lang="en-US" sz="1200" b="1" i="0" kern="1200">
                <a:solidFill>
                  <a:schemeClr val="tx1"/>
                </a:solidFill>
                <a:effectLst/>
                <a:latin typeface="+mn-lt"/>
                <a:ea typeface="+mn-ea"/>
                <a:cs typeface="+mn-cs"/>
              </a:rPr>
              <a:t>Automate security best practices:</a:t>
            </a:r>
            <a:r>
              <a:rPr lang="en-US" sz="1200" b="0" i="0" kern="1200">
                <a:solidFill>
                  <a:schemeClr val="tx1"/>
                </a:solidFill>
                <a:effectLst/>
                <a:latin typeface="+mn-lt"/>
                <a:ea typeface="+mn-ea"/>
                <a:cs typeface="+mn-cs"/>
              </a:rPr>
              <a:t> Automated software-based security mechanisms improve your ability to securely scale more rapidly and cost-effectively. Create secure architectures, which includes implementing controls that are defined and managed as code in version-controlled templates.</a:t>
            </a:r>
          </a:p>
          <a:p>
            <a:pPr marL="171450" indent="-171450">
              <a:buFont typeface="Arial" panose="020B0604020202020204" pitchFamily="34" charset="0"/>
              <a:buChar char="•"/>
            </a:pPr>
            <a:r>
              <a:rPr lang="en-US" sz="1200" b="1" i="0" kern="1200">
                <a:solidFill>
                  <a:schemeClr val="tx1"/>
                </a:solidFill>
                <a:effectLst/>
                <a:latin typeface="+mn-lt"/>
                <a:ea typeface="+mn-ea"/>
                <a:cs typeface="+mn-cs"/>
              </a:rPr>
              <a:t>Protect data in transit and at rest</a:t>
            </a:r>
            <a:r>
              <a:rPr lang="en-US" sz="1200" b="0" i="0" kern="1200">
                <a:solidFill>
                  <a:schemeClr val="tx1"/>
                </a:solidFill>
                <a:effectLst/>
                <a:latin typeface="+mn-lt"/>
                <a:ea typeface="+mn-ea"/>
                <a:cs typeface="+mn-cs"/>
              </a:rPr>
              <a:t>: Classify your data into sensitivity levels, and use mechanisms, such as encryption, tokenization, and access control, where appropriate.</a:t>
            </a:r>
          </a:p>
          <a:p>
            <a:pPr marL="171450" indent="-171450">
              <a:buFont typeface="Arial" panose="020B0604020202020204" pitchFamily="34" charset="0"/>
              <a:buChar char="•"/>
            </a:pPr>
            <a:r>
              <a:rPr lang="en-US" sz="1200" b="1" i="0" kern="1200">
                <a:solidFill>
                  <a:schemeClr val="tx1"/>
                </a:solidFill>
                <a:effectLst/>
                <a:latin typeface="+mn-lt"/>
                <a:ea typeface="+mn-ea"/>
                <a:cs typeface="+mn-cs"/>
              </a:rPr>
              <a:t>Keep people away from data:</a:t>
            </a:r>
            <a:r>
              <a:rPr lang="en-US" sz="1200" b="0" i="0" kern="1200">
                <a:solidFill>
                  <a:schemeClr val="tx1"/>
                </a:solidFill>
                <a:effectLst/>
                <a:latin typeface="+mn-lt"/>
                <a:ea typeface="+mn-ea"/>
                <a:cs typeface="+mn-cs"/>
              </a:rPr>
              <a:t> Use mechanisms and tools to reduce or eliminate the need for direct access or manual processing of data. This reduces the risk of mishandling or modification and human error when handling sensitive data.</a:t>
            </a:r>
          </a:p>
          <a:p>
            <a:pPr marL="171450" indent="-171450">
              <a:buFont typeface="Arial" panose="020B0604020202020204" pitchFamily="34" charset="0"/>
              <a:buChar char="•"/>
            </a:pPr>
            <a:r>
              <a:rPr lang="en-US" sz="1200" b="1" i="0" kern="1200">
                <a:solidFill>
                  <a:schemeClr val="tx1"/>
                </a:solidFill>
                <a:effectLst/>
                <a:latin typeface="+mn-lt"/>
                <a:ea typeface="+mn-ea"/>
                <a:cs typeface="+mn-cs"/>
              </a:rPr>
              <a:t>Prepare for security events:</a:t>
            </a:r>
            <a:r>
              <a:rPr lang="en-US" sz="1200" b="0" i="0" kern="1200">
                <a:solidFill>
                  <a:schemeClr val="tx1"/>
                </a:solidFill>
                <a:effectLst/>
                <a:latin typeface="+mn-lt"/>
                <a:ea typeface="+mn-ea"/>
                <a:cs typeface="+mn-cs"/>
              </a:rPr>
              <a:t> Prepare for an incident by having incident management and investigation policies and processes that align to your organizational requirements. Run incident response simulations, and use tools with automation to increase your speed for detection, investigation, and recovery.</a:t>
            </a:r>
          </a:p>
        </p:txBody>
      </p:sp>
    </p:spTree>
    <p:extLst>
      <p:ext uri="{BB962C8B-B14F-4D97-AF65-F5344CB8AC3E}">
        <p14:creationId xmlns:p14="http://schemas.microsoft.com/office/powerpoint/2010/main" val="398149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solidFill>
                  <a:srgbClr val="000000"/>
                </a:solidFill>
                <a:latin typeface="Calibri" panose="020F0502020204030204" pitchFamily="34" charset="0"/>
              </a:rPr>
              <a:t>|Slide number </a:t>
            </a:r>
            <a:fld id="{553D6894-8726-415B-9FD1-9AEC571F76BC}" type="slidenum">
              <a:rPr lang="en-US" b="1" smtClean="0">
                <a:solidFill>
                  <a:srgbClr val="000000"/>
                </a:solidFill>
                <a:latin typeface="Calibri" panose="020F0502020204030204" pitchFamily="34" charset="0"/>
              </a:rPr>
              <a:pPr/>
              <a:t>9</a:t>
            </a:fld>
            <a:r>
              <a:rPr lang="en-US" b="1">
                <a:solidFill>
                  <a:srgbClr val="000000"/>
                </a:solidFill>
                <a:latin typeface="Calibri" panose="020F0502020204030204" pitchFamily="34" charset="0"/>
              </a:rPr>
              <a:t> </a:t>
            </a:r>
          </a:p>
          <a:p>
            <a:r>
              <a:rPr lang="en-US" b="1">
                <a:solidFill>
                  <a:srgbClr val="000000"/>
                </a:solidFill>
                <a:latin typeface="Calibri" panose="020F0502020204030204" pitchFamily="34" charset="0"/>
              </a:rPr>
              <a:t>|Instructor notes</a:t>
            </a:r>
          </a:p>
          <a:p>
            <a:r>
              <a:rPr lang="en-US" b="0">
                <a:solidFill>
                  <a:srgbClr val="000000"/>
                </a:solidFill>
                <a:latin typeface="Calibri" panose="020F0502020204030204" pitchFamily="34" charset="0"/>
              </a:rPr>
              <a:t>|Slides 9 (Access management) and 10 (AWS Identity and Access Management [IAM]) review the concepts of managing access to AWS services and resources. Access management is a key concept that is reiterated throughout this module.</a:t>
            </a:r>
          </a:p>
          <a:p>
            <a:r>
              <a:rPr lang="en-US" b="0">
                <a:solidFill>
                  <a:srgbClr val="000000"/>
                </a:solidFill>
                <a:latin typeface="Calibri" panose="020F0502020204030204" pitchFamily="34" charset="0"/>
              </a:rPr>
              <a:t>|</a:t>
            </a:r>
          </a:p>
          <a:p>
            <a:r>
              <a:rPr lang="en-US" b="1">
                <a:solidFill>
                  <a:srgbClr val="000000"/>
                </a:solidFill>
                <a:latin typeface="Calibri" panose="020F0502020204030204" pitchFamily="34" charset="0"/>
              </a:rPr>
              <a:t>|Student notes</a:t>
            </a:r>
            <a:endParaRPr lang="en-US" b="0">
              <a:solidFill>
                <a:srgbClr val="000000"/>
              </a:solidFill>
              <a:latin typeface="Calibri" panose="020F0502020204030204" pitchFamily="34" charset="0"/>
            </a:endParaRPr>
          </a:p>
          <a:p>
            <a:r>
              <a:rPr lang="en-US" b="0">
                <a:solidFill>
                  <a:srgbClr val="000000"/>
                </a:solidFill>
                <a:latin typeface="Calibri" panose="020F0502020204030204" pitchFamily="34" charset="0"/>
              </a:rPr>
              <a:t>The security of your data pipeline relies on your control of who and what can access your services and resources and determining what they are able to do with that access. These control measures are commonly referred to as </a:t>
            </a:r>
            <a:r>
              <a:rPr lang="en-US" b="0" i="1">
                <a:solidFill>
                  <a:srgbClr val="000000"/>
                </a:solidFill>
                <a:latin typeface="Calibri" panose="020F0502020204030204" pitchFamily="34" charset="0"/>
              </a:rPr>
              <a:t>authentication </a:t>
            </a:r>
            <a:r>
              <a:rPr lang="en-US" b="0" i="0">
                <a:solidFill>
                  <a:srgbClr val="000000"/>
                </a:solidFill>
                <a:latin typeface="Calibri" panose="020F0502020204030204" pitchFamily="34" charset="0"/>
              </a:rPr>
              <a:t>and </a:t>
            </a:r>
            <a:r>
              <a:rPr lang="en-US" b="0" i="1">
                <a:solidFill>
                  <a:srgbClr val="000000"/>
                </a:solidFill>
                <a:latin typeface="Calibri" panose="020F0502020204030204" pitchFamily="34" charset="0"/>
              </a:rPr>
              <a:t>authorization</a:t>
            </a:r>
            <a:r>
              <a:rPr lang="en-US" b="0" i="0">
                <a:solidFill>
                  <a:srgbClr val="000000"/>
                </a:solidFill>
                <a:latin typeface="Calibri" panose="020F0502020204030204" pitchFamily="34" charset="0"/>
              </a:rPr>
              <a:t>, and both of these measures are guided by the </a:t>
            </a:r>
            <a:r>
              <a:rPr lang="en-US" b="0" i="1">
                <a:solidFill>
                  <a:srgbClr val="000000"/>
                </a:solidFill>
                <a:latin typeface="Calibri" panose="020F0502020204030204" pitchFamily="34" charset="0"/>
              </a:rPr>
              <a:t>principle of least privilege</a:t>
            </a:r>
            <a:r>
              <a:rPr lang="en-US" b="0" i="0">
                <a:solidFill>
                  <a:srgbClr val="000000"/>
                </a:solidFill>
                <a:latin typeface="Calibri" panose="020F0502020204030204" pitchFamily="34" charset="0"/>
              </a:rPr>
              <a:t>.</a:t>
            </a:r>
          </a:p>
          <a:p>
            <a:endParaRPr lang="en-US" b="0" i="0">
              <a:solidFill>
                <a:srgbClr val="000000"/>
              </a:solidFill>
              <a:latin typeface="Calibri" panose="020F0502020204030204" pitchFamily="34" charset="0"/>
            </a:endParaRPr>
          </a:p>
          <a:p>
            <a:r>
              <a:rPr lang="en-US" b="0" i="0">
                <a:solidFill>
                  <a:srgbClr val="000000"/>
                </a:solidFill>
                <a:latin typeface="Calibri" panose="020F0502020204030204" pitchFamily="34" charset="0"/>
              </a:rPr>
              <a:t>Authentication uses credentials to establish the identity of the requestor and determine whether they have permissions to access your resources. You can manage identities by using the AWS Identity and Access Management (IAM) service, which integrates with most AWS services, or through other centralized management services. After an entity is authenticated, policies and permissions will determine what actions they can perform on the requested resource. Best practices such as using groups and attribute-based access control (ABAC), role-based access control (RBAC), temporary credentials, and proper secrets storage (by using services such as AWS Secrets Manager) will further assist you to implement fine-grained access control in your pipeline.</a:t>
            </a:r>
          </a:p>
        </p:txBody>
      </p:sp>
    </p:spTree>
    <p:extLst>
      <p:ext uri="{BB962C8B-B14F-4D97-AF65-F5344CB8AC3E}">
        <p14:creationId xmlns:p14="http://schemas.microsoft.com/office/powerpoint/2010/main" val="192601265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5.sv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Master" Target="../slideMasters/slideMaster1.xml"/><Relationship Id="rId1" Type="http://schemas.openxmlformats.org/officeDocument/2006/relationships/tags" Target="../tags/tag12.xml"/><Relationship Id="rId6" Type="http://schemas.openxmlformats.org/officeDocument/2006/relationships/image" Target="../media/image5.svg"/><Relationship Id="rId5" Type="http://schemas.openxmlformats.org/officeDocument/2006/relationships/image" Target="../media/image4.png"/><Relationship Id="rId4" Type="http://schemas.microsoft.com/office/2007/relationships/hdphoto" Target="../media/hdphoto2.wdp"/></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Master" Target="../slideMasters/slideMaster1.xml"/><Relationship Id="rId1" Type="http://schemas.openxmlformats.org/officeDocument/2006/relationships/tags" Target="../tags/tag13.xml"/><Relationship Id="rId6" Type="http://schemas.openxmlformats.org/officeDocument/2006/relationships/image" Target="../media/image5.svg"/><Relationship Id="rId5" Type="http://schemas.openxmlformats.org/officeDocument/2006/relationships/image" Target="../media/image4.png"/><Relationship Id="rId4" Type="http://schemas.microsoft.com/office/2007/relationships/hdphoto" Target="../media/hdphoto3.wdp"/></Relationships>
</file>

<file path=ppt/slideLayouts/_rels/slideLayout1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4.xml"/></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5.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6.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7.xml"/></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8.xml"/></Relationships>
</file>

<file path=ppt/slideLayouts/_rels/slideLayout1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9.xml"/></Relationships>
</file>

<file path=ppt/slideLayouts/_rels/slideLayout1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0.xml"/></Relationships>
</file>

<file path=ppt/slideLayouts/_rels/slideLayout1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4.xml"/><Relationship Id="rId4" Type="http://schemas.openxmlformats.org/officeDocument/2006/relationships/image" Target="../media/image5.svg"/></Relationships>
</file>

<file path=ppt/slideLayouts/_rels/slideLayout2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2.xml"/></Relationships>
</file>

<file path=ppt/slideLayouts/_rels/slideLayout2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3.xml"/></Relationships>
</file>

<file path=ppt/slideLayouts/_rels/slideLayout2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4.xml"/></Relationships>
</file>

<file path=ppt/slideLayouts/_rels/slideLayout2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5.xml"/></Relationships>
</file>

<file path=ppt/slideLayouts/_rels/slideLayout2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6.xml"/></Relationships>
</file>

<file path=ppt/slideLayouts/_rels/slideLayout2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7.xml"/></Relationships>
</file>

<file path=ppt/slideLayouts/_rels/slideLayout2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8.xml"/></Relationships>
</file>

<file path=ppt/slideLayouts/_rels/slideLayout2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9.xml"/></Relationships>
</file>

<file path=ppt/slideLayouts/_rels/slideLayout2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0.xml"/></Relationships>
</file>

<file path=ppt/slideLayouts/_rels/slideLayout2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6.svg"/></Relationships>
</file>

<file path=ppt/slideLayouts/_rels/slideLayout3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2.xml"/></Relationships>
</file>

<file path=ppt/slideLayouts/_rels/slideLayout3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3.xml"/></Relationships>
</file>

<file path=ppt/slideLayouts/_rels/slideLayout3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4.xml"/></Relationships>
</file>

<file path=ppt/slideLayouts/_rels/slideLayout3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5.xml"/></Relationships>
</file>

<file path=ppt/slideLayouts/_rels/slideLayout3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6.xml"/></Relationships>
</file>

<file path=ppt/slideLayouts/_rels/slideLayout3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7.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38.xml"/><Relationship Id="rId4" Type="http://schemas.openxmlformats.org/officeDocument/2006/relationships/image" Target="../media/image9.sv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39.xml"/><Relationship Id="rId4" Type="http://schemas.openxmlformats.org/officeDocument/2006/relationships/image" Target="../media/image9.sv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40.xml"/><Relationship Id="rId4" Type="http://schemas.openxmlformats.org/officeDocument/2006/relationships/image" Target="../media/image9.sv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41.xml"/><Relationship Id="rId4" Type="http://schemas.openxmlformats.org/officeDocument/2006/relationships/image" Target="../media/image9.sv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1.xml"/><Relationship Id="rId1" Type="http://schemas.openxmlformats.org/officeDocument/2006/relationships/tags" Target="../tags/tag6.xml"/><Relationship Id="rId6" Type="http://schemas.openxmlformats.org/officeDocument/2006/relationships/image" Target="../media/image6.svg"/><Relationship Id="rId5" Type="http://schemas.openxmlformats.org/officeDocument/2006/relationships/image" Target="../media/image2.png"/><Relationship Id="rId4" Type="http://schemas.microsoft.com/office/2007/relationships/hdphoto" Target="../media/hdphoto1.wdp"/></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42.xml"/><Relationship Id="rId4" Type="http://schemas.openxmlformats.org/officeDocument/2006/relationships/image" Target="../media/image9.svg"/></Relationships>
</file>

<file path=ppt/slideLayouts/_rels/slideLayout4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3.xml"/></Relationships>
</file>

<file path=ppt/slideLayouts/_rels/slideLayout4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45.xml"/><Relationship Id="rId4" Type="http://schemas.openxmlformats.org/officeDocument/2006/relationships/image" Target="../media/image3.sv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7.xml"/><Relationship Id="rId4" Type="http://schemas.openxmlformats.org/officeDocument/2006/relationships/image" Target="../media/image6.sv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8.xml"/><Relationship Id="rId4" Type="http://schemas.openxmlformats.org/officeDocument/2006/relationships/image" Target="../media/image9.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9.xml"/><Relationship Id="rId4" Type="http://schemas.openxmlformats.org/officeDocument/2006/relationships/image" Target="../media/image9.sv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10.xml"/><Relationship Id="rId4" Type="http://schemas.openxmlformats.org/officeDocument/2006/relationships/image" Target="../media/image9.sv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11.xml"/><Relationship Id="rId4" Type="http://schemas.openxmlformats.org/officeDocument/2006/relationships/image" Target="../media/image3.sv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Instructor Intro">
    <p:bg>
      <p:bgPr>
        <a:solidFill>
          <a:schemeClr val="bg1"/>
        </a:solidFill>
        <a:effectLst/>
      </p:bgPr>
    </p:bg>
    <p:spTree>
      <p:nvGrpSpPr>
        <p:cNvPr id="1" name=""/>
        <p:cNvGrpSpPr/>
        <p:nvPr/>
      </p:nvGrpSpPr>
      <p:grpSpPr>
        <a:xfrm>
          <a:off x="0" y="0"/>
          <a:ext cx="0" cy="0"/>
          <a:chOff x="0" y="0"/>
          <a:chExt cx="0" cy="0"/>
        </a:xfrm>
      </p:grpSpPr>
      <p:grpSp>
        <p:nvGrpSpPr>
          <p:cNvPr id="99" name="Background Images">
            <a:extLst>
              <a:ext uri="{FF2B5EF4-FFF2-40B4-BE49-F238E27FC236}">
                <a16:creationId xmlns:a16="http://schemas.microsoft.com/office/drawing/2014/main" id="{BF3DBA0A-EF04-44BD-A704-1C36C47D2821}"/>
              </a:ext>
              <a:ext uri="{C183D7F6-B498-43B3-948B-1728B52AA6E4}">
                <adec:decorative xmlns:adec="http://schemas.microsoft.com/office/drawing/2017/decorative" val="1"/>
              </a:ext>
            </a:extLst>
          </p:cNvPr>
          <p:cNvGrpSpPr/>
          <p:nvPr/>
        </p:nvGrpSpPr>
        <p:grpSpPr>
          <a:xfrm>
            <a:off x="1" y="1"/>
            <a:ext cx="12004925" cy="6858000"/>
            <a:chOff x="1" y="1"/>
            <a:chExt cx="12004925" cy="6858000"/>
          </a:xfrm>
        </p:grpSpPr>
        <p:sp>
          <p:nvSpPr>
            <p:cNvPr id="93" name="BKG-LT">
              <a:extLst>
                <a:ext uri="{FF2B5EF4-FFF2-40B4-BE49-F238E27FC236}">
                  <a16:creationId xmlns:a16="http://schemas.microsoft.com/office/drawing/2014/main" id="{1636AFF1-562B-467D-8DC1-B38C08FBD4C3}"/>
                </a:ext>
                <a:ext uri="{C183D7F6-B498-43B3-948B-1728B52AA6E4}">
                  <adec:decorative xmlns:adec="http://schemas.microsoft.com/office/drawing/2017/decorative" val="1"/>
                </a:ext>
              </a:extLst>
            </p:cNvPr>
            <p:cNvSpPr/>
            <p:nvPr/>
          </p:nvSpPr>
          <p:spPr>
            <a:xfrm>
              <a:off x="1" y="1"/>
              <a:ext cx="590167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7" name="TrainingLine">
              <a:extLst>
                <a:ext uri="{FF2B5EF4-FFF2-40B4-BE49-F238E27FC236}">
                  <a16:creationId xmlns:a16="http://schemas.microsoft.com/office/drawing/2014/main" id="{D7310E2A-808D-407A-87D7-C505B238AAE6}"/>
                </a:ext>
                <a:ext uri="{C183D7F6-B498-43B3-948B-1728B52AA6E4}">
                  <adec:decorative xmlns:adec="http://schemas.microsoft.com/office/drawing/2017/decorative" val="1"/>
                </a:ext>
              </a:extLst>
            </p:cNvPr>
            <p:cNvCxnSpPr>
              <a:cxnSpLocks/>
            </p:cNvCxnSpPr>
            <p:nvPr/>
          </p:nvCxnSpPr>
          <p:spPr>
            <a:xfrm>
              <a:off x="198875" y="4775930"/>
              <a:ext cx="5503926" cy="0"/>
            </a:xfrm>
            <a:prstGeom prst="line">
              <a:avLst/>
            </a:prstGeom>
            <a:ln w="38100">
              <a:solidFill>
                <a:schemeClr val="bg2"/>
              </a:solidFill>
            </a:ln>
          </p:spPr>
          <p:style>
            <a:lnRef idx="3">
              <a:schemeClr val="accent3"/>
            </a:lnRef>
            <a:fillRef idx="0">
              <a:schemeClr val="accent3"/>
            </a:fillRef>
            <a:effectRef idx="2">
              <a:schemeClr val="accent3"/>
            </a:effectRef>
            <a:fontRef idx="minor">
              <a:schemeClr val="tx1"/>
            </a:fontRef>
          </p:style>
        </p:cxnSp>
        <p:sp>
          <p:nvSpPr>
            <p:cNvPr id="84" name="BKG-Photo">
              <a:extLst>
                <a:ext uri="{FF2B5EF4-FFF2-40B4-BE49-F238E27FC236}">
                  <a16:creationId xmlns:a16="http://schemas.microsoft.com/office/drawing/2014/main" id="{62D1E38E-9540-4F40-B30D-C4E76EF85FD1}"/>
                </a:ext>
                <a:ext uri="{C183D7F6-B498-43B3-948B-1728B52AA6E4}">
                  <adec:decorative xmlns:adec="http://schemas.microsoft.com/office/drawing/2017/decorative" val="1"/>
                </a:ext>
              </a:extLst>
            </p:cNvPr>
            <p:cNvSpPr/>
            <p:nvPr/>
          </p:nvSpPr>
          <p:spPr>
            <a:xfrm>
              <a:off x="6096000" y="412928"/>
              <a:ext cx="1636776" cy="1636776"/>
            </a:xfrm>
            <a:prstGeom prst="rect">
              <a:avLst/>
            </a:prstGeom>
            <a:solidFill>
              <a:schemeClr val="accent6"/>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6" name="InstructorLine">
              <a:extLst>
                <a:ext uri="{FF2B5EF4-FFF2-40B4-BE49-F238E27FC236}">
                  <a16:creationId xmlns:a16="http://schemas.microsoft.com/office/drawing/2014/main" id="{D2B179F5-8754-4804-B83A-9F86A1FABFC5}"/>
                </a:ext>
                <a:ext uri="{C183D7F6-B498-43B3-948B-1728B52AA6E4}">
                  <adec:decorative xmlns:adec="http://schemas.microsoft.com/office/drawing/2017/decorative" val="1"/>
                </a:ext>
              </a:extLst>
            </p:cNvPr>
            <p:cNvCxnSpPr>
              <a:cxnSpLocks/>
            </p:cNvCxnSpPr>
            <p:nvPr/>
          </p:nvCxnSpPr>
          <p:spPr>
            <a:xfrm>
              <a:off x="7715772" y="924231"/>
              <a:ext cx="4289154" cy="0"/>
            </a:xfrm>
            <a:prstGeom prst="line">
              <a:avLst/>
            </a:prstGeom>
            <a:ln w="38100">
              <a:solidFill>
                <a:schemeClr val="accent6"/>
              </a:solidFill>
            </a:ln>
          </p:spPr>
          <p:style>
            <a:lnRef idx="3">
              <a:schemeClr val="accent3"/>
            </a:lnRef>
            <a:fillRef idx="0">
              <a:schemeClr val="accent3"/>
            </a:fillRef>
            <a:effectRef idx="2">
              <a:schemeClr val="accent3"/>
            </a:effectRef>
            <a:fontRef idx="minor">
              <a:schemeClr val="tx1"/>
            </a:fontRef>
          </p:style>
        </p:cxnSp>
        <p:cxnSp>
          <p:nvCxnSpPr>
            <p:cNvPr id="85" name="ConnectLine">
              <a:extLst>
                <a:ext uri="{FF2B5EF4-FFF2-40B4-BE49-F238E27FC236}">
                  <a16:creationId xmlns:a16="http://schemas.microsoft.com/office/drawing/2014/main" id="{0C3C1B84-8505-4B24-973C-848AC60399A7}"/>
                </a:ext>
                <a:ext uri="{C183D7F6-B498-43B3-948B-1728B52AA6E4}">
                  <adec:decorative xmlns:adec="http://schemas.microsoft.com/office/drawing/2017/decorative" val="1"/>
                </a:ext>
              </a:extLst>
            </p:cNvPr>
            <p:cNvCxnSpPr>
              <a:cxnSpLocks/>
            </p:cNvCxnSpPr>
            <p:nvPr/>
          </p:nvCxnSpPr>
          <p:spPr>
            <a:xfrm>
              <a:off x="6096000" y="2841821"/>
              <a:ext cx="5908926" cy="0"/>
            </a:xfrm>
            <a:prstGeom prst="line">
              <a:avLst/>
            </a:prstGeom>
            <a:ln w="38100">
              <a:solidFill>
                <a:schemeClr val="accent6"/>
              </a:solidFill>
            </a:ln>
          </p:spPr>
          <p:style>
            <a:lnRef idx="3">
              <a:schemeClr val="accent3"/>
            </a:lnRef>
            <a:fillRef idx="0">
              <a:schemeClr val="accent3"/>
            </a:fillRef>
            <a:effectRef idx="2">
              <a:schemeClr val="accent3"/>
            </a:effectRef>
            <a:fontRef idx="minor">
              <a:schemeClr val="tx1"/>
            </a:fontRef>
          </p:style>
        </p:cxnSp>
        <p:pic>
          <p:nvPicPr>
            <p:cNvPr id="98" name="AWS Logo">
              <a:extLst>
                <a:ext uri="{FF2B5EF4-FFF2-40B4-BE49-F238E27FC236}">
                  <a16:creationId xmlns:a16="http://schemas.microsoft.com/office/drawing/2014/main" id="{EE68EF96-08A5-4475-A68D-AF69C928485C}"/>
                </a:ext>
                <a:ext uri="{C183D7F6-B498-43B3-948B-1728B52AA6E4}">
                  <adec:decorative xmlns:adec="http://schemas.microsoft.com/office/drawing/2017/decorative" val="1"/>
                </a:ext>
              </a:extLst>
            </p:cNvPr>
            <p:cNvPicPr>
              <a:picLocks noSelect="1"/>
            </p:cNvPicPr>
            <p:nvPr/>
          </p:nvPicPr>
          <p:blipFill>
            <a:blip r:embed="rId3">
              <a:extLst>
                <a:ext uri="{96DAC541-7B7A-43D3-8B79-37D633B846F1}">
                  <asvg:svgBlip xmlns:asvg="http://schemas.microsoft.com/office/drawing/2016/SVG/main" r:embed="rId4"/>
                </a:ext>
              </a:extLst>
            </a:blip>
            <a:stretch>
              <a:fillRect/>
            </a:stretch>
          </p:blipFill>
          <p:spPr>
            <a:xfrm>
              <a:off x="243599" y="6452308"/>
              <a:ext cx="366979" cy="219456"/>
            </a:xfrm>
            <a:prstGeom prst="rect">
              <a:avLst/>
            </a:prstGeom>
          </p:spPr>
        </p:pic>
        <p:sp>
          <p:nvSpPr>
            <p:cNvPr id="19" name="Copyright">
              <a:extLst>
                <a:ext uri="{FF2B5EF4-FFF2-40B4-BE49-F238E27FC236}">
                  <a16:creationId xmlns:a16="http://schemas.microsoft.com/office/drawing/2014/main" id="{0869739A-D862-4D7C-B7B5-2B689B100943}"/>
                </a:ext>
              </a:extLst>
            </p:cNvPr>
            <p:cNvSpPr txBox="1"/>
            <p:nvPr/>
          </p:nvSpPr>
          <p:spPr>
            <a:xfrm>
              <a:off x="876516" y="6423536"/>
              <a:ext cx="4653838" cy="261610"/>
            </a:xfrm>
            <a:prstGeom prst="rect">
              <a:avLst/>
            </a:prstGeom>
            <a:noFill/>
          </p:spPr>
          <p:txBody>
            <a:bodyPr wrap="none" rtlCol="0">
              <a:spAutoFit/>
            </a:bodyPr>
            <a:lstStyle/>
            <a:p>
              <a:r>
                <a:rPr lang="en-US" sz="1100" kern="1200">
                  <a:solidFill>
                    <a:schemeClr val="bg2"/>
                  </a:solidFill>
                  <a:effectLst/>
                  <a:latin typeface="+mn-lt"/>
                  <a:ea typeface="+mn-ea"/>
                  <a:cs typeface="+mn-cs"/>
                </a:rPr>
                <a:t>© 2022, Amazon Web Services, Inc. or its affiliates. All rights reserved.</a:t>
              </a:r>
            </a:p>
          </p:txBody>
        </p:sp>
      </p:grpSp>
      <p:sp>
        <p:nvSpPr>
          <p:cNvPr id="20" name="Welcome">
            <a:extLst>
              <a:ext uri="{FF2B5EF4-FFF2-40B4-BE49-F238E27FC236}">
                <a16:creationId xmlns:a16="http://schemas.microsoft.com/office/drawing/2014/main" id="{440D7E67-8032-4F87-ACBA-58FA07AE3852}"/>
              </a:ext>
            </a:extLst>
          </p:cNvPr>
          <p:cNvSpPr txBox="1"/>
          <p:nvPr/>
        </p:nvSpPr>
        <p:spPr>
          <a:xfrm>
            <a:off x="1883879" y="587814"/>
            <a:ext cx="2133918" cy="523220"/>
          </a:xfrm>
          <a:prstGeom prst="rect">
            <a:avLst/>
          </a:prstGeom>
          <a:noFill/>
        </p:spPr>
        <p:txBody>
          <a:bodyPr wrap="none" rtlCol="0">
            <a:spAutoFit/>
          </a:bodyPr>
          <a:lstStyle/>
          <a:p>
            <a:pPr algn="ctr"/>
            <a:r>
              <a:rPr lang="en-US" sz="2800">
                <a:solidFill>
                  <a:schemeClr val="bg2"/>
                </a:solidFill>
                <a:latin typeface="+mn-lt"/>
                <a:ea typeface="Amazon Ember Light" panose="020B0403020204020204" pitchFamily="34" charset="0"/>
                <a:cs typeface="Amazon Ember Light" panose="020B0403020204020204" pitchFamily="34" charset="0"/>
              </a:rPr>
              <a:t>Welcome to</a:t>
            </a:r>
          </a:p>
        </p:txBody>
      </p:sp>
      <p:sp>
        <p:nvSpPr>
          <p:cNvPr id="2" name="Title">
            <a:extLst>
              <a:ext uri="{FF2B5EF4-FFF2-40B4-BE49-F238E27FC236}">
                <a16:creationId xmlns:a16="http://schemas.microsoft.com/office/drawing/2014/main" id="{7CF59815-B20B-41F2-B8C8-02A64BB4781A}"/>
              </a:ext>
            </a:extLst>
          </p:cNvPr>
          <p:cNvSpPr>
            <a:spLocks noGrp="1"/>
          </p:cNvSpPr>
          <p:nvPr>
            <p:ph type="title" hasCustomPrompt="1"/>
          </p:nvPr>
        </p:nvSpPr>
        <p:spPr>
          <a:xfrm>
            <a:off x="228606" y="1179326"/>
            <a:ext cx="5444465" cy="3404221"/>
          </a:xfrm>
        </p:spPr>
        <p:txBody>
          <a:bodyPr anchor="t">
            <a:noAutofit/>
          </a:bodyPr>
          <a:lstStyle>
            <a:lvl1pPr algn="ctr">
              <a:defRPr sz="4800">
                <a:solidFill>
                  <a:schemeClr val="bg2"/>
                </a:soli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r>
              <a:rPr lang="en-US" dirty="0"/>
              <a:t>Enter </a:t>
            </a:r>
            <a:br>
              <a:rPr lang="en-US" dirty="0"/>
            </a:br>
            <a:r>
              <a:rPr lang="en-US" dirty="0"/>
              <a:t>course title</a:t>
            </a:r>
          </a:p>
        </p:txBody>
      </p:sp>
      <p:sp>
        <p:nvSpPr>
          <p:cNvPr id="21" name="Training Begins">
            <a:extLst>
              <a:ext uri="{FF2B5EF4-FFF2-40B4-BE49-F238E27FC236}">
                <a16:creationId xmlns:a16="http://schemas.microsoft.com/office/drawing/2014/main" id="{D506D4EE-3DBD-4D77-AEE2-0FF7128DE4BD}"/>
              </a:ext>
            </a:extLst>
          </p:cNvPr>
          <p:cNvSpPr txBox="1"/>
          <p:nvPr/>
        </p:nvSpPr>
        <p:spPr>
          <a:xfrm>
            <a:off x="977546" y="4848827"/>
            <a:ext cx="3985386" cy="523220"/>
          </a:xfrm>
          <a:prstGeom prst="rect">
            <a:avLst/>
          </a:prstGeom>
          <a:noFill/>
        </p:spPr>
        <p:txBody>
          <a:bodyPr wrap="none" rtlCol="0">
            <a:spAutoFit/>
          </a:bodyPr>
          <a:lstStyle/>
          <a:p>
            <a:pPr algn="ctr"/>
            <a:r>
              <a:rPr lang="en-US" sz="2800">
                <a:solidFill>
                  <a:schemeClr val="bg2"/>
                </a:solidFill>
                <a:latin typeface="Amazon Ember" panose="020B0603020204020204" pitchFamily="34" charset="0"/>
                <a:ea typeface="Amazon Ember" panose="020B0603020204020204" pitchFamily="34" charset="0"/>
                <a:cs typeface="Amazon Ember" panose="020B0603020204020204" pitchFamily="34" charset="0"/>
              </a:rPr>
              <a:t>This training will begin:</a:t>
            </a:r>
          </a:p>
        </p:txBody>
      </p:sp>
      <p:sp>
        <p:nvSpPr>
          <p:cNvPr id="3" name="TimeZone">
            <a:extLst>
              <a:ext uri="{FF2B5EF4-FFF2-40B4-BE49-F238E27FC236}">
                <a16:creationId xmlns:a16="http://schemas.microsoft.com/office/drawing/2014/main" id="{15FEBCEE-35B5-4CBC-BD60-FE197957D654}"/>
              </a:ext>
            </a:extLst>
          </p:cNvPr>
          <p:cNvSpPr>
            <a:spLocks noGrp="1"/>
          </p:cNvSpPr>
          <p:nvPr>
            <p:ph type="body" idx="1" hasCustomPrompt="1"/>
          </p:nvPr>
        </p:nvSpPr>
        <p:spPr>
          <a:xfrm>
            <a:off x="336114" y="5463827"/>
            <a:ext cx="5268251" cy="627245"/>
          </a:xfrm>
        </p:spPr>
        <p:txBody>
          <a:bodyPr anchor="t">
            <a:normAutofit/>
          </a:bodyPr>
          <a:lstStyle>
            <a:lvl1pPr marL="0" indent="0" algn="ctr">
              <a:buNone/>
              <a:defRPr sz="2000">
                <a:solidFill>
                  <a:schemeClr val="bg2"/>
                </a:solidFill>
                <a:latin typeface="Amazon Ember" panose="020B0603020204020204" pitchFamily="34" charset="0"/>
                <a:ea typeface="Amazon Ember" panose="020B0603020204020204" pitchFamily="34" charset="0"/>
                <a:cs typeface="Amazon Ember" panose="020B0603020204020204" pitchFamily="34" charset="0"/>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Enter the course start time and time zone</a:t>
            </a:r>
          </a:p>
        </p:txBody>
      </p:sp>
      <p:sp>
        <p:nvSpPr>
          <p:cNvPr id="22" name="Instructor Photo">
            <a:extLst>
              <a:ext uri="{FF2B5EF4-FFF2-40B4-BE49-F238E27FC236}">
                <a16:creationId xmlns:a16="http://schemas.microsoft.com/office/drawing/2014/main" id="{1271813C-5B30-4D24-8175-91D870333A95}"/>
              </a:ext>
              <a:ext uri="{C183D7F6-B498-43B3-948B-1728B52AA6E4}">
                <adec:decorative xmlns:adec="http://schemas.microsoft.com/office/drawing/2017/decorative" val="1"/>
              </a:ext>
            </a:extLst>
          </p:cNvPr>
          <p:cNvSpPr>
            <a:spLocks noGrp="1"/>
          </p:cNvSpPr>
          <p:nvPr>
            <p:ph idx="4" hasCustomPrompt="1"/>
          </p:nvPr>
        </p:nvSpPr>
        <p:spPr>
          <a:xfrm>
            <a:off x="6122226" y="440360"/>
            <a:ext cx="1584325" cy="1581912"/>
          </a:xfrm>
        </p:spPr>
        <p:txBody>
          <a:bodyPr>
            <a:normAutofit/>
          </a:bodyPr>
          <a:lstStyle>
            <a:lvl1pPr marL="0" indent="0" algn="ctr">
              <a:buNone/>
              <a:defRPr sz="2000">
                <a:solidFill>
                  <a:schemeClr val="bg1"/>
                </a:solidFill>
              </a:defRPr>
            </a:lvl1pPr>
          </a:lstStyle>
          <a:p>
            <a:r>
              <a:rPr lang="en-US" dirty="0"/>
              <a:t>Instructor photo</a:t>
            </a:r>
          </a:p>
        </p:txBody>
      </p:sp>
      <p:sp>
        <p:nvSpPr>
          <p:cNvPr id="23" name="Instructor title">
            <a:extLst>
              <a:ext uri="{FF2B5EF4-FFF2-40B4-BE49-F238E27FC236}">
                <a16:creationId xmlns:a16="http://schemas.microsoft.com/office/drawing/2014/main" id="{1E89B15E-5A77-464A-BFA6-2416D1566FA9}"/>
              </a:ext>
            </a:extLst>
          </p:cNvPr>
          <p:cNvSpPr txBox="1"/>
          <p:nvPr/>
        </p:nvSpPr>
        <p:spPr>
          <a:xfrm>
            <a:off x="7715773" y="412928"/>
            <a:ext cx="3060453" cy="523220"/>
          </a:xfrm>
          <a:prstGeom prst="rect">
            <a:avLst/>
          </a:prstGeom>
          <a:noFill/>
        </p:spPr>
        <p:txBody>
          <a:bodyPr wrap="none" rtlCol="0">
            <a:spAutoFit/>
          </a:bodyPr>
          <a:lstStyle/>
          <a:p>
            <a:r>
              <a:rPr lang="en-US" sz="2800">
                <a:solidFill>
                  <a:schemeClr val="tx2"/>
                </a:solidFill>
                <a:latin typeface="Amazon Ember" panose="020B0603020204020204" pitchFamily="34" charset="0"/>
                <a:ea typeface="Amazon Ember" panose="020B0603020204020204" pitchFamily="34" charset="0"/>
                <a:cs typeface="Amazon Ember" panose="020B0603020204020204" pitchFamily="34" charset="0"/>
              </a:rPr>
              <a:t>Your instructor is:</a:t>
            </a:r>
          </a:p>
        </p:txBody>
      </p:sp>
      <p:sp>
        <p:nvSpPr>
          <p:cNvPr id="7" name="Instructor Info">
            <a:extLst>
              <a:ext uri="{FF2B5EF4-FFF2-40B4-BE49-F238E27FC236}">
                <a16:creationId xmlns:a16="http://schemas.microsoft.com/office/drawing/2014/main" id="{09913C86-F9D2-40F4-BFE6-F0C9EF282B5E}"/>
              </a:ext>
            </a:extLst>
          </p:cNvPr>
          <p:cNvSpPr>
            <a:spLocks noGrp="1"/>
          </p:cNvSpPr>
          <p:nvPr>
            <p:ph type="body" idx="2" hasCustomPrompt="1"/>
          </p:nvPr>
        </p:nvSpPr>
        <p:spPr>
          <a:xfrm>
            <a:off x="7838662" y="1002529"/>
            <a:ext cx="4166263" cy="1021776"/>
          </a:xfrm>
        </p:spPr>
        <p:txBody>
          <a:bodyPr anchor="t">
            <a:normAutofit/>
          </a:bodyPr>
          <a:lstStyle>
            <a:lvl1pPr marL="0" indent="0" algn="l">
              <a:spcBef>
                <a:spcPts val="0"/>
              </a:spcBef>
              <a:spcAft>
                <a:spcPts val="0"/>
              </a:spcAft>
              <a:buNone/>
              <a:defRPr sz="200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Enter instructor name</a:t>
            </a:r>
            <a:br>
              <a:rPr lang="en-US" dirty="0"/>
            </a:br>
            <a:r>
              <a:rPr lang="en-US" dirty="0"/>
              <a:t>Instructor email address</a:t>
            </a:r>
            <a:br>
              <a:rPr lang="en-US" dirty="0"/>
            </a:br>
            <a:r>
              <a:rPr lang="en-US" dirty="0"/>
              <a:t>Instructor title</a:t>
            </a:r>
          </a:p>
        </p:txBody>
      </p:sp>
      <p:sp>
        <p:nvSpPr>
          <p:cNvPr id="24" name="Connection Title">
            <a:extLst>
              <a:ext uri="{FF2B5EF4-FFF2-40B4-BE49-F238E27FC236}">
                <a16:creationId xmlns:a16="http://schemas.microsoft.com/office/drawing/2014/main" id="{8EE8F574-4F92-4934-B4F0-90D055E5D8A2}"/>
              </a:ext>
            </a:extLst>
          </p:cNvPr>
          <p:cNvSpPr txBox="1"/>
          <p:nvPr/>
        </p:nvSpPr>
        <p:spPr>
          <a:xfrm>
            <a:off x="6447569" y="2330518"/>
            <a:ext cx="4328429" cy="523220"/>
          </a:xfrm>
          <a:prstGeom prst="rect">
            <a:avLst/>
          </a:prstGeom>
          <a:noFill/>
        </p:spPr>
        <p:txBody>
          <a:bodyPr wrap="none" rtlCol="0">
            <a:spAutoFit/>
          </a:bodyPr>
          <a:lstStyle/>
          <a:p>
            <a:r>
              <a:rPr lang="en-US" sz="2800">
                <a:solidFill>
                  <a:schemeClr val="tx2"/>
                </a:solidFill>
                <a:latin typeface="Amazon Ember" panose="020B0603020204020204" pitchFamily="34" charset="0"/>
                <a:ea typeface="Amazon Ember" panose="020B0603020204020204" pitchFamily="34" charset="0"/>
                <a:cs typeface="Amazon Ember" panose="020B0603020204020204" pitchFamily="34" charset="0"/>
              </a:rPr>
              <a:t>Connect to the following:</a:t>
            </a:r>
          </a:p>
        </p:txBody>
      </p:sp>
      <p:sp>
        <p:nvSpPr>
          <p:cNvPr id="8" name="Resources">
            <a:extLst>
              <a:ext uri="{FF2B5EF4-FFF2-40B4-BE49-F238E27FC236}">
                <a16:creationId xmlns:a16="http://schemas.microsoft.com/office/drawing/2014/main" id="{B7141889-281C-44C1-8554-B9EEA8D5FF40}"/>
              </a:ext>
            </a:extLst>
          </p:cNvPr>
          <p:cNvSpPr>
            <a:spLocks noGrp="1"/>
          </p:cNvSpPr>
          <p:nvPr>
            <p:ph type="body" idx="3" hasCustomPrompt="1"/>
          </p:nvPr>
        </p:nvSpPr>
        <p:spPr>
          <a:xfrm>
            <a:off x="6095999" y="2920118"/>
            <a:ext cx="5908925" cy="3497521"/>
          </a:xfrm>
        </p:spPr>
        <p:txBody>
          <a:bodyPr anchor="t">
            <a:normAutofit/>
          </a:bodyPr>
          <a:lstStyle>
            <a:lvl1pPr marL="0" indent="0" algn="l">
              <a:spcBef>
                <a:spcPts val="0"/>
              </a:spcBef>
              <a:spcAft>
                <a:spcPts val="0"/>
              </a:spcAft>
              <a:buNone/>
              <a:defRPr sz="180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Enter the information for </a:t>
            </a:r>
            <a:r>
              <a:rPr lang="en-US" dirty="0" err="1"/>
              <a:t>eVantage</a:t>
            </a:r>
            <a:r>
              <a:rPr lang="en-US" dirty="0"/>
              <a:t>, QwikLabs, and any other resources the student needs to have loaded</a:t>
            </a:r>
          </a:p>
        </p:txBody>
      </p:sp>
    </p:spTree>
    <p:custDataLst>
      <p:tags r:id="rId1"/>
    </p:custDataLst>
    <p:extLst>
      <p:ext uri="{BB962C8B-B14F-4D97-AF65-F5344CB8AC3E}">
        <p14:creationId xmlns:p14="http://schemas.microsoft.com/office/powerpoint/2010/main" val="37346992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Thank You Variant">
    <p:bg>
      <p:bgPr>
        <a:solidFill>
          <a:schemeClr val="bg1"/>
        </a:solidFill>
        <a:effectLst/>
      </p:bgPr>
    </p:bg>
    <p:spTree>
      <p:nvGrpSpPr>
        <p:cNvPr id="1" name=""/>
        <p:cNvGrpSpPr/>
        <p:nvPr/>
      </p:nvGrpSpPr>
      <p:grpSpPr>
        <a:xfrm>
          <a:off x="0" y="0"/>
          <a:ext cx="0" cy="0"/>
          <a:chOff x="0" y="0"/>
          <a:chExt cx="0" cy="0"/>
        </a:xfrm>
      </p:grpSpPr>
      <p:grpSp>
        <p:nvGrpSpPr>
          <p:cNvPr id="99" name="Background">
            <a:extLst>
              <a:ext uri="{FF2B5EF4-FFF2-40B4-BE49-F238E27FC236}">
                <a16:creationId xmlns:a16="http://schemas.microsoft.com/office/drawing/2014/main" id="{56064E0D-105A-4446-B967-229FA49D135D}"/>
              </a:ext>
              <a:ext uri="{C183D7F6-B498-43B3-948B-1728B52AA6E4}">
                <adec:decorative xmlns:adec="http://schemas.microsoft.com/office/drawing/2017/decorative" val="1"/>
              </a:ext>
            </a:extLst>
          </p:cNvPr>
          <p:cNvGrpSpPr/>
          <p:nvPr/>
        </p:nvGrpSpPr>
        <p:grpSpPr>
          <a:xfrm>
            <a:off x="-1" y="0"/>
            <a:ext cx="12192001" cy="6858000"/>
            <a:chOff x="-1" y="0"/>
            <a:chExt cx="12192001" cy="6858000"/>
          </a:xfrm>
        </p:grpSpPr>
        <p:sp>
          <p:nvSpPr>
            <p:cNvPr id="93" name="BKG-LT">
              <a:extLst>
                <a:ext uri="{FF2B5EF4-FFF2-40B4-BE49-F238E27FC236}">
                  <a16:creationId xmlns:a16="http://schemas.microsoft.com/office/drawing/2014/main" id="{EE5B0121-CFE7-4143-B7F3-FE4930450613}"/>
                </a:ext>
                <a:ext uri="{C183D7F6-B498-43B3-948B-1728B52AA6E4}">
                  <adec:decorative xmlns:adec="http://schemas.microsoft.com/office/drawing/2017/decorative" val="1"/>
                </a:ext>
              </a:extLst>
            </p:cNvPr>
            <p:cNvSpPr/>
            <p:nvPr/>
          </p:nvSpPr>
          <p:spPr>
            <a:xfrm>
              <a:off x="-1" y="0"/>
              <a:ext cx="1088707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CubeSide">
              <a:extLst>
                <a:ext uri="{FF2B5EF4-FFF2-40B4-BE49-F238E27FC236}">
                  <a16:creationId xmlns:a16="http://schemas.microsoft.com/office/drawing/2014/main" id="{279CDF30-3118-4A2F-93E0-DACD532E91B1}"/>
                </a:ext>
                <a:ext uri="{C183D7F6-B498-43B3-948B-1728B52AA6E4}">
                  <adec:decorative xmlns:adec="http://schemas.microsoft.com/office/drawing/2017/decorative" val="1"/>
                </a:ext>
              </a:extLst>
            </p:cNvPr>
            <p:cNvSpPr/>
            <p:nvPr/>
          </p:nvSpPr>
          <p:spPr>
            <a:xfrm>
              <a:off x="0" y="4327524"/>
              <a:ext cx="1685925" cy="2530476"/>
            </a:xfrm>
            <a:custGeom>
              <a:avLst/>
              <a:gdLst>
                <a:gd name="connsiteX0" fmla="*/ 0 w 1685925"/>
                <a:gd name="connsiteY0" fmla="*/ 0 h 2530475"/>
                <a:gd name="connsiteX1" fmla="*/ 1685925 w 1685925"/>
                <a:gd name="connsiteY1" fmla="*/ 0 h 2530475"/>
                <a:gd name="connsiteX2" fmla="*/ 1685925 w 1685925"/>
                <a:gd name="connsiteY2" fmla="*/ 2530475 h 2530475"/>
                <a:gd name="connsiteX3" fmla="*/ 0 w 1685925"/>
                <a:gd name="connsiteY3" fmla="*/ 2530475 h 2530475"/>
                <a:gd name="connsiteX4" fmla="*/ 0 w 1685925"/>
                <a:gd name="connsiteY4" fmla="*/ 0 h 2530475"/>
                <a:gd name="connsiteX0" fmla="*/ 0 w 1685925"/>
                <a:gd name="connsiteY0" fmla="*/ 0 h 2530475"/>
                <a:gd name="connsiteX1" fmla="*/ 1685925 w 1685925"/>
                <a:gd name="connsiteY1" fmla="*/ 0 h 2530475"/>
                <a:gd name="connsiteX2" fmla="*/ 1685925 w 1685925"/>
                <a:gd name="connsiteY2" fmla="*/ 2530475 h 2530475"/>
                <a:gd name="connsiteX3" fmla="*/ 0 w 1685925"/>
                <a:gd name="connsiteY3" fmla="*/ 2530475 h 2530475"/>
                <a:gd name="connsiteX4" fmla="*/ 0 w 1685925"/>
                <a:gd name="connsiteY4" fmla="*/ 1673226 h 2530475"/>
                <a:gd name="connsiteX5" fmla="*/ 0 w 1685925"/>
                <a:gd name="connsiteY5" fmla="*/ 0 h 2530475"/>
                <a:gd name="connsiteX0" fmla="*/ 0 w 1685925"/>
                <a:gd name="connsiteY0" fmla="*/ 1673226 h 2530475"/>
                <a:gd name="connsiteX1" fmla="*/ 1685925 w 1685925"/>
                <a:gd name="connsiteY1" fmla="*/ 0 h 2530475"/>
                <a:gd name="connsiteX2" fmla="*/ 1685925 w 1685925"/>
                <a:gd name="connsiteY2" fmla="*/ 2530475 h 2530475"/>
                <a:gd name="connsiteX3" fmla="*/ 0 w 1685925"/>
                <a:gd name="connsiteY3" fmla="*/ 2530475 h 2530475"/>
                <a:gd name="connsiteX4" fmla="*/ 0 w 1685925"/>
                <a:gd name="connsiteY4" fmla="*/ 1673226 h 2530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5925" h="2530475">
                  <a:moveTo>
                    <a:pt x="0" y="1673226"/>
                  </a:moveTo>
                  <a:lnTo>
                    <a:pt x="1685925" y="0"/>
                  </a:lnTo>
                  <a:lnTo>
                    <a:pt x="1685925" y="2530475"/>
                  </a:lnTo>
                  <a:lnTo>
                    <a:pt x="0" y="2530475"/>
                  </a:lnTo>
                  <a:lnTo>
                    <a:pt x="0" y="1673226"/>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CubeFront">
              <a:extLst>
                <a:ext uri="{FF2B5EF4-FFF2-40B4-BE49-F238E27FC236}">
                  <a16:creationId xmlns:a16="http://schemas.microsoft.com/office/drawing/2014/main" id="{4E6250DE-D4BC-48A7-942E-7C927E2BAC70}"/>
                </a:ext>
                <a:ext uri="{C183D7F6-B498-43B3-948B-1728B52AA6E4}">
                  <adec:decorative xmlns:adec="http://schemas.microsoft.com/office/drawing/2017/decorative" val="1"/>
                </a:ext>
              </a:extLst>
            </p:cNvPr>
            <p:cNvSpPr/>
            <p:nvPr/>
          </p:nvSpPr>
          <p:spPr>
            <a:xfrm>
              <a:off x="1685544" y="4327525"/>
              <a:ext cx="10506456" cy="253047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88" name="Icons">
              <a:extLst>
                <a:ext uri="{FF2B5EF4-FFF2-40B4-BE49-F238E27FC236}">
                  <a16:creationId xmlns:a16="http://schemas.microsoft.com/office/drawing/2014/main" id="{2697E9D6-D133-4E57-BD63-82D9E5002F18}"/>
                </a:ext>
                <a:ext uri="{C183D7F6-B498-43B3-948B-1728B52AA6E4}">
                  <adec:decorative xmlns:adec="http://schemas.microsoft.com/office/drawing/2017/decorative" val="1"/>
                </a:ext>
              </a:extLst>
            </p:cNvPr>
            <p:cNvPicPr>
              <a:picLocks noChangeAspect="1"/>
            </p:cNvPicPr>
            <p:nvPr/>
          </p:nvPicPr>
          <p:blipFill rotWithShape="1">
            <a:blip r:embed="rId3">
              <a:duotone>
                <a:schemeClr val="accent2">
                  <a:shade val="45000"/>
                  <a:satMod val="135000"/>
                </a:schemeClr>
                <a:prstClr val="white"/>
              </a:duotone>
              <a:extLst>
                <a:ext uri="{BEBA8EAE-BF5A-486C-A8C5-ECC9F3942E4B}">
                  <a14:imgProps xmlns:a14="http://schemas.microsoft.com/office/drawing/2010/main">
                    <a14:imgLayer r:embed="rId4">
                      <a14:imgEffect>
                        <a14:colorTemperature colorTemp="2400"/>
                      </a14:imgEffect>
                      <a14:imgEffect>
                        <a14:saturation sat="50000"/>
                      </a14:imgEffect>
                    </a14:imgLayer>
                  </a14:imgProps>
                </a:ext>
                <a:ext uri="{28A0092B-C50C-407E-A947-70E740481C1C}">
                  <a14:useLocalDpi xmlns:a14="http://schemas.microsoft.com/office/drawing/2010/main" val="0"/>
                </a:ext>
              </a:extLst>
            </a:blip>
            <a:srcRect l="5969" t="8249" r="2877" b="58012"/>
            <a:stretch/>
          </p:blipFill>
          <p:spPr>
            <a:xfrm>
              <a:off x="1685544" y="4327524"/>
              <a:ext cx="10506456" cy="2530476"/>
            </a:xfrm>
            <a:prstGeom prst="rect">
              <a:avLst/>
            </a:prstGeom>
          </p:spPr>
        </p:pic>
        <p:pic>
          <p:nvPicPr>
            <p:cNvPr id="98" name="AWS Logo">
              <a:extLst>
                <a:ext uri="{FF2B5EF4-FFF2-40B4-BE49-F238E27FC236}">
                  <a16:creationId xmlns:a16="http://schemas.microsoft.com/office/drawing/2014/main" id="{41BC3838-CAD1-4E45-A629-8FAE25F8F357}"/>
                </a:ext>
                <a:ext uri="{C183D7F6-B498-43B3-948B-1728B52AA6E4}">
                  <adec:decorative xmlns:adec="http://schemas.microsoft.com/office/drawing/2017/decorative" val="1"/>
                </a:ext>
              </a:extLst>
            </p:cNvPr>
            <p:cNvPicPr>
              <a:picLocks noSelect="1"/>
            </p:cNvPicPr>
            <p:nvPr/>
          </p:nvPicPr>
          <p:blipFill>
            <a:blip r:embed="rId5">
              <a:extLst>
                <a:ext uri="{96DAC541-7B7A-43D3-8B79-37D633B846F1}">
                  <asvg:svgBlip xmlns:asvg="http://schemas.microsoft.com/office/drawing/2016/SVG/main" r:embed="rId6"/>
                </a:ext>
              </a:extLst>
            </a:blip>
            <a:stretch>
              <a:fillRect/>
            </a:stretch>
          </p:blipFill>
          <p:spPr>
            <a:xfrm>
              <a:off x="585300" y="357708"/>
              <a:ext cx="1097280" cy="656183"/>
            </a:xfrm>
            <a:prstGeom prst="rect">
              <a:avLst/>
            </a:prstGeom>
          </p:spPr>
        </p:pic>
        <p:sp>
          <p:nvSpPr>
            <p:cNvPr id="3" name="CopyBackground">
              <a:extLst>
                <a:ext uri="{FF2B5EF4-FFF2-40B4-BE49-F238E27FC236}">
                  <a16:creationId xmlns:a16="http://schemas.microsoft.com/office/drawing/2014/main" id="{1A4014FF-ACF4-448A-8B91-F0495D354D3F}"/>
                </a:ext>
              </a:extLst>
            </p:cNvPr>
            <p:cNvSpPr/>
            <p:nvPr/>
          </p:nvSpPr>
          <p:spPr>
            <a:xfrm>
              <a:off x="4712264" y="6646849"/>
              <a:ext cx="4425354" cy="1371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Copyright">
              <a:extLst>
                <a:ext uri="{FF2B5EF4-FFF2-40B4-BE49-F238E27FC236}">
                  <a16:creationId xmlns:a16="http://schemas.microsoft.com/office/drawing/2014/main" id="{DFC9E3DE-5A7A-4B9A-94F3-0CC48D54301B}"/>
                </a:ext>
              </a:extLst>
            </p:cNvPr>
            <p:cNvSpPr txBox="1"/>
            <p:nvPr/>
          </p:nvSpPr>
          <p:spPr>
            <a:xfrm>
              <a:off x="4632211" y="657989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grpSp>
      <p:sp>
        <p:nvSpPr>
          <p:cNvPr id="12" name="SNBackground">
            <a:extLst>
              <a:ext uri="{FF2B5EF4-FFF2-40B4-BE49-F238E27FC236}">
                <a16:creationId xmlns:a16="http://schemas.microsoft.com/office/drawing/2014/main" id="{1A4014FF-ACF4-448A-8B91-F0495D354D3F}"/>
              </a:ext>
            </a:extLst>
          </p:cNvPr>
          <p:cNvSpPr/>
          <p:nvPr/>
        </p:nvSpPr>
        <p:spPr>
          <a:xfrm>
            <a:off x="11595099" y="6609558"/>
            <a:ext cx="359187" cy="1828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a:extLst>
              <a:ext uri="{FF2B5EF4-FFF2-40B4-BE49-F238E27FC236}">
                <a16:creationId xmlns:a16="http://schemas.microsoft.com/office/drawing/2014/main" id="{72396DCE-1655-44FD-8989-3700320AFC04}"/>
              </a:ext>
            </a:extLst>
          </p:cNvPr>
          <p:cNvSpPr>
            <a:spLocks noGrp="1" noSelect="1"/>
          </p:cNvSpPr>
          <p:nvPr>
            <p:ph type="sldNum" sz="quarter" idx="20"/>
          </p:nvPr>
        </p:nvSpPr>
        <p:spPr>
          <a:xfrm>
            <a:off x="11469389" y="6568410"/>
            <a:ext cx="484261" cy="265176"/>
          </a:xfrm>
        </p:spPr>
        <p:txBody>
          <a:bodyPr/>
          <a:lstStyle>
            <a:lvl1pPr>
              <a:defRPr sz="1100">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id="{E52B1449-9D22-45E9-8E29-DD9653749C2D}"/>
              </a:ext>
            </a:extLst>
          </p:cNvPr>
          <p:cNvSpPr>
            <a:spLocks noGrp="1"/>
          </p:cNvSpPr>
          <p:nvPr>
            <p:ph type="title" hasCustomPrompt="1"/>
          </p:nvPr>
        </p:nvSpPr>
        <p:spPr>
          <a:xfrm>
            <a:off x="667750" y="1080843"/>
            <a:ext cx="10218737" cy="2081104"/>
          </a:xfrm>
        </p:spPr>
        <p:txBody>
          <a:bodyPr anchor="ctr"/>
          <a:lstStyle>
            <a:lvl1pPr>
              <a:defRPr sz="4400">
                <a:solidFill>
                  <a:schemeClr val="bg2"/>
                </a:solidFill>
              </a:defRPr>
            </a:lvl1pPr>
          </a:lstStyle>
          <a:p>
            <a:r>
              <a:rPr lang="en-US" dirty="0"/>
              <a:t>Thank you text</a:t>
            </a:r>
          </a:p>
        </p:txBody>
      </p:sp>
      <p:sp>
        <p:nvSpPr>
          <p:cNvPr id="7" name="Copyright">
            <a:extLst>
              <a:ext uri="{FF2B5EF4-FFF2-40B4-BE49-F238E27FC236}">
                <a16:creationId xmlns:a16="http://schemas.microsoft.com/office/drawing/2014/main" id="{9059CC6B-AB9C-4283-9882-8F50E8C832F7}"/>
              </a:ext>
            </a:extLst>
          </p:cNvPr>
          <p:cNvSpPr txBox="1"/>
          <p:nvPr/>
        </p:nvSpPr>
        <p:spPr>
          <a:xfrm>
            <a:off x="667750" y="3161947"/>
            <a:ext cx="10218737" cy="1154162"/>
          </a:xfrm>
          <a:prstGeom prst="rect">
            <a:avLst/>
          </a:prstGeom>
          <a:noFill/>
        </p:spPr>
        <p:txBody>
          <a:bodyPr wrap="square" rtlCol="0">
            <a:spAutoFit/>
          </a:bodyPr>
          <a:lstStyle/>
          <a:p>
            <a:pPr marL="0" marR="0" lvl="0" indent="0" algn="l" defTabSz="228600" rtl="0" eaLnBrk="1" fontAlgn="auto" latinLnBrk="0" hangingPunct="1">
              <a:lnSpc>
                <a:spcPct val="100000"/>
              </a:lnSpc>
              <a:spcBef>
                <a:spcPts val="0"/>
              </a:spcBef>
              <a:spcAft>
                <a:spcPts val="0"/>
              </a:spcAft>
              <a:buClrTx/>
              <a:buSzTx/>
              <a:buFontTx/>
              <a:buNone/>
              <a:tabLst/>
              <a:defRPr/>
            </a:pPr>
            <a:r>
              <a:rPr lang="en-US" sz="2300">
                <a:solidFill>
                  <a:schemeClr val="bg2"/>
                </a:solidFill>
              </a:rPr>
              <a:t>Corrections, feedback, or other questions? </a:t>
            </a:r>
            <a:br>
              <a:rPr lang="en-US" sz="2300">
                <a:solidFill>
                  <a:schemeClr val="bg2"/>
                </a:solidFill>
              </a:rPr>
            </a:br>
            <a:r>
              <a:rPr lang="en-US" sz="2300">
                <a:solidFill>
                  <a:schemeClr val="bg2"/>
                </a:solidFill>
              </a:rPr>
              <a:t>Contact us at </a:t>
            </a:r>
            <a:r>
              <a:rPr lang="en-US" sz="2300" u="sng">
                <a:solidFill>
                  <a:schemeClr val="bg2"/>
                </a:solidFill>
              </a:rPr>
              <a:t>https://support.aws.amazon.com/#/contacts/aws-training</a:t>
            </a:r>
            <a:r>
              <a:rPr lang="en-US" sz="2300">
                <a:solidFill>
                  <a:schemeClr val="bg2"/>
                </a:solidFill>
              </a:rPr>
              <a:t>. </a:t>
            </a:r>
            <a:br>
              <a:rPr lang="en-US" sz="2300">
                <a:solidFill>
                  <a:schemeClr val="bg2"/>
                </a:solidFill>
              </a:rPr>
            </a:br>
            <a:r>
              <a:rPr lang="en-US" sz="2300">
                <a:solidFill>
                  <a:schemeClr val="bg2"/>
                </a:solidFill>
              </a:rPr>
              <a:t>All trademarks are the property of their owners.</a:t>
            </a:r>
          </a:p>
        </p:txBody>
      </p:sp>
    </p:spTree>
    <p:custDataLst>
      <p:tags r:id="rId1"/>
    </p:custDataLst>
    <p:extLst>
      <p:ext uri="{BB962C8B-B14F-4D97-AF65-F5344CB8AC3E}">
        <p14:creationId xmlns:p14="http://schemas.microsoft.com/office/powerpoint/2010/main" val="19930519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Quote">
    <p:bg>
      <p:bgPr>
        <a:solidFill>
          <a:schemeClr val="bg1"/>
        </a:solidFill>
        <a:effectLst/>
      </p:bgPr>
    </p:bg>
    <p:spTree>
      <p:nvGrpSpPr>
        <p:cNvPr id="1" name=""/>
        <p:cNvGrpSpPr/>
        <p:nvPr/>
      </p:nvGrpSpPr>
      <p:grpSpPr>
        <a:xfrm>
          <a:off x="0" y="0"/>
          <a:ext cx="0" cy="0"/>
          <a:chOff x="0" y="0"/>
          <a:chExt cx="0" cy="0"/>
        </a:xfrm>
      </p:grpSpPr>
      <p:grpSp>
        <p:nvGrpSpPr>
          <p:cNvPr id="99" name="Background">
            <a:extLst>
              <a:ext uri="{FF2B5EF4-FFF2-40B4-BE49-F238E27FC236}">
                <a16:creationId xmlns:a16="http://schemas.microsoft.com/office/drawing/2014/main" id="{DC4FACA1-07DC-44B9-A79C-2B7C9D1B9221}"/>
              </a:ext>
              <a:ext uri="{C183D7F6-B498-43B3-948B-1728B52AA6E4}">
                <adec:decorative xmlns:adec="http://schemas.microsoft.com/office/drawing/2017/decorative" val="1"/>
              </a:ext>
            </a:extLst>
          </p:cNvPr>
          <p:cNvGrpSpPr/>
          <p:nvPr/>
        </p:nvGrpSpPr>
        <p:grpSpPr>
          <a:xfrm>
            <a:off x="-1" y="0"/>
            <a:ext cx="12192001" cy="6858000"/>
            <a:chOff x="-1" y="0"/>
            <a:chExt cx="12192001" cy="6858000"/>
          </a:xfrm>
        </p:grpSpPr>
        <p:sp>
          <p:nvSpPr>
            <p:cNvPr id="93" name="BKG-LT">
              <a:extLst>
                <a:ext uri="{FF2B5EF4-FFF2-40B4-BE49-F238E27FC236}">
                  <a16:creationId xmlns:a16="http://schemas.microsoft.com/office/drawing/2014/main" id="{EE5B0121-CFE7-4143-B7F3-FE4930450613}"/>
                </a:ext>
                <a:ext uri="{C183D7F6-B498-43B3-948B-1728B52AA6E4}">
                  <adec:decorative xmlns:adec="http://schemas.microsoft.com/office/drawing/2017/decorative" val="1"/>
                </a:ext>
              </a:extLst>
            </p:cNvPr>
            <p:cNvSpPr/>
            <p:nvPr/>
          </p:nvSpPr>
          <p:spPr>
            <a:xfrm>
              <a:off x="-1"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CubeBack">
              <a:extLst>
                <a:ext uri="{FF2B5EF4-FFF2-40B4-BE49-F238E27FC236}">
                  <a16:creationId xmlns:a16="http://schemas.microsoft.com/office/drawing/2014/main" id="{9BA1593B-ADE5-482C-A193-F57F78F9B860}"/>
                </a:ext>
                <a:ext uri="{C183D7F6-B498-43B3-948B-1728B52AA6E4}">
                  <adec:decorative xmlns:adec="http://schemas.microsoft.com/office/drawing/2017/decorative" val="1"/>
                </a:ext>
              </a:extLst>
            </p:cNvPr>
            <p:cNvSpPr/>
            <p:nvPr/>
          </p:nvSpPr>
          <p:spPr>
            <a:xfrm>
              <a:off x="10547164" y="0"/>
              <a:ext cx="1644836" cy="5164423"/>
            </a:xfrm>
            <a:custGeom>
              <a:avLst/>
              <a:gdLst>
                <a:gd name="connsiteX0" fmla="*/ 0 w 3057526"/>
                <a:gd name="connsiteY0" fmla="*/ 0 h 3930651"/>
                <a:gd name="connsiteX1" fmla="*/ 3057526 w 3057526"/>
                <a:gd name="connsiteY1" fmla="*/ 0 h 3930651"/>
                <a:gd name="connsiteX2" fmla="*/ 3057526 w 3057526"/>
                <a:gd name="connsiteY2" fmla="*/ 3930651 h 3930651"/>
                <a:gd name="connsiteX3" fmla="*/ 0 w 3057526"/>
                <a:gd name="connsiteY3" fmla="*/ 3930651 h 3930651"/>
                <a:gd name="connsiteX4" fmla="*/ 0 w 3057526"/>
                <a:gd name="connsiteY4" fmla="*/ 0 h 3930651"/>
                <a:gd name="connsiteX0" fmla="*/ 0 w 3062289"/>
                <a:gd name="connsiteY0" fmla="*/ 0 h 4621213"/>
                <a:gd name="connsiteX1" fmla="*/ 3057526 w 3062289"/>
                <a:gd name="connsiteY1" fmla="*/ 0 h 4621213"/>
                <a:gd name="connsiteX2" fmla="*/ 3062289 w 3062289"/>
                <a:gd name="connsiteY2" fmla="*/ 4621213 h 4621213"/>
                <a:gd name="connsiteX3" fmla="*/ 0 w 3062289"/>
                <a:gd name="connsiteY3" fmla="*/ 3930651 h 4621213"/>
                <a:gd name="connsiteX4" fmla="*/ 0 w 3062289"/>
                <a:gd name="connsiteY4" fmla="*/ 0 h 4621213"/>
                <a:gd name="connsiteX0" fmla="*/ 0 w 3057984"/>
                <a:gd name="connsiteY0" fmla="*/ 0 h 4621213"/>
                <a:gd name="connsiteX1" fmla="*/ 3057526 w 3057984"/>
                <a:gd name="connsiteY1" fmla="*/ 0 h 4621213"/>
                <a:gd name="connsiteX2" fmla="*/ 3057526 w 3057984"/>
                <a:gd name="connsiteY2" fmla="*/ 4621213 h 4621213"/>
                <a:gd name="connsiteX3" fmla="*/ 0 w 3057984"/>
                <a:gd name="connsiteY3" fmla="*/ 3930651 h 4621213"/>
                <a:gd name="connsiteX4" fmla="*/ 0 w 3057984"/>
                <a:gd name="connsiteY4" fmla="*/ 0 h 4621213"/>
                <a:gd name="connsiteX0" fmla="*/ 15888 w 3073872"/>
                <a:gd name="connsiteY0" fmla="*/ 0 h 4621213"/>
                <a:gd name="connsiteX1" fmla="*/ 3073414 w 3073872"/>
                <a:gd name="connsiteY1" fmla="*/ 0 h 4621213"/>
                <a:gd name="connsiteX2" fmla="*/ 3073414 w 3073872"/>
                <a:gd name="connsiteY2" fmla="*/ 4621213 h 4621213"/>
                <a:gd name="connsiteX3" fmla="*/ 0 w 3073872"/>
                <a:gd name="connsiteY3" fmla="*/ 4091237 h 4621213"/>
                <a:gd name="connsiteX4" fmla="*/ 15888 w 3073872"/>
                <a:gd name="connsiteY4" fmla="*/ 0 h 4621213"/>
                <a:gd name="connsiteX0" fmla="*/ 0 w 3057984"/>
                <a:gd name="connsiteY0" fmla="*/ 0 h 4621213"/>
                <a:gd name="connsiteX1" fmla="*/ 3057526 w 3057984"/>
                <a:gd name="connsiteY1" fmla="*/ 0 h 4621213"/>
                <a:gd name="connsiteX2" fmla="*/ 3057526 w 3057984"/>
                <a:gd name="connsiteY2" fmla="*/ 4621213 h 4621213"/>
                <a:gd name="connsiteX3" fmla="*/ 15887 w 3057984"/>
                <a:gd name="connsiteY3" fmla="*/ 4091237 h 4621213"/>
                <a:gd name="connsiteX4" fmla="*/ 0 w 3057984"/>
                <a:gd name="connsiteY4" fmla="*/ 0 h 4621213"/>
                <a:gd name="connsiteX0" fmla="*/ 0 w 3057984"/>
                <a:gd name="connsiteY0" fmla="*/ 0 h 4621213"/>
                <a:gd name="connsiteX1" fmla="*/ 3057526 w 3057984"/>
                <a:gd name="connsiteY1" fmla="*/ 0 h 4621213"/>
                <a:gd name="connsiteX2" fmla="*/ 3057526 w 3057984"/>
                <a:gd name="connsiteY2" fmla="*/ 4621213 h 4621213"/>
                <a:gd name="connsiteX3" fmla="*/ 15886 w 3057984"/>
                <a:gd name="connsiteY3" fmla="*/ 4114178 h 4621213"/>
                <a:gd name="connsiteX4" fmla="*/ 0 w 3057984"/>
                <a:gd name="connsiteY4" fmla="*/ 0 h 46212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57984" h="4621213">
                  <a:moveTo>
                    <a:pt x="0" y="0"/>
                  </a:moveTo>
                  <a:lnTo>
                    <a:pt x="3057526" y="0"/>
                  </a:lnTo>
                  <a:cubicBezTo>
                    <a:pt x="3059114" y="1540404"/>
                    <a:pt x="3055938" y="3080809"/>
                    <a:pt x="3057526" y="4621213"/>
                  </a:cubicBezTo>
                  <a:lnTo>
                    <a:pt x="15886" y="4114178"/>
                  </a:lnTo>
                  <a:cubicBezTo>
                    <a:pt x="10590" y="2750432"/>
                    <a:pt x="5296" y="1363746"/>
                    <a:pt x="0"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6" name="CubeFront">
              <a:extLst>
                <a:ext uri="{FF2B5EF4-FFF2-40B4-BE49-F238E27FC236}">
                  <a16:creationId xmlns:a16="http://schemas.microsoft.com/office/drawing/2014/main" id="{A301667F-582A-4041-A2DA-F90362AE9A01}"/>
                </a:ext>
                <a:ext uri="{C183D7F6-B498-43B3-948B-1728B52AA6E4}">
                  <adec:decorative xmlns:adec="http://schemas.microsoft.com/office/drawing/2017/decorative" val="1"/>
                </a:ext>
              </a:extLst>
            </p:cNvPr>
            <p:cNvSpPr/>
            <p:nvPr/>
          </p:nvSpPr>
          <p:spPr>
            <a:xfrm>
              <a:off x="5944552" y="6094097"/>
              <a:ext cx="2303271" cy="76390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CubeTop">
              <a:extLst>
                <a:ext uri="{FF2B5EF4-FFF2-40B4-BE49-F238E27FC236}">
                  <a16:creationId xmlns:a16="http://schemas.microsoft.com/office/drawing/2014/main" id="{A99EDB1B-417F-40E6-B075-BDD46EDBA854}"/>
                </a:ext>
                <a:ext uri="{C183D7F6-B498-43B3-948B-1728B52AA6E4}">
                  <adec:decorative xmlns:adec="http://schemas.microsoft.com/office/drawing/2017/decorative" val="1"/>
                </a:ext>
              </a:extLst>
            </p:cNvPr>
            <p:cNvSpPr/>
            <p:nvPr/>
          </p:nvSpPr>
          <p:spPr>
            <a:xfrm>
              <a:off x="5942171" y="4579782"/>
              <a:ext cx="6249829" cy="2278218"/>
            </a:xfrm>
            <a:custGeom>
              <a:avLst/>
              <a:gdLst>
                <a:gd name="connsiteX0" fmla="*/ 0 w 2363056"/>
                <a:gd name="connsiteY0" fmla="*/ 0 h 1655762"/>
                <a:gd name="connsiteX1" fmla="*/ 2363056 w 2363056"/>
                <a:gd name="connsiteY1" fmla="*/ 0 h 1655762"/>
                <a:gd name="connsiteX2" fmla="*/ 2363056 w 2363056"/>
                <a:gd name="connsiteY2" fmla="*/ 1655762 h 1655762"/>
                <a:gd name="connsiteX3" fmla="*/ 0 w 2363056"/>
                <a:gd name="connsiteY3" fmla="*/ 1655762 h 1655762"/>
                <a:gd name="connsiteX4" fmla="*/ 0 w 2363056"/>
                <a:gd name="connsiteY4" fmla="*/ 0 h 1655762"/>
                <a:gd name="connsiteX0" fmla="*/ 0 w 8716231"/>
                <a:gd name="connsiteY0" fmla="*/ 123825 h 1779587"/>
                <a:gd name="connsiteX1" fmla="*/ 8716231 w 8716231"/>
                <a:gd name="connsiteY1" fmla="*/ 0 h 1779587"/>
                <a:gd name="connsiteX2" fmla="*/ 2363056 w 8716231"/>
                <a:gd name="connsiteY2" fmla="*/ 1779587 h 1779587"/>
                <a:gd name="connsiteX3" fmla="*/ 0 w 8716231"/>
                <a:gd name="connsiteY3" fmla="*/ 1779587 h 1779587"/>
                <a:gd name="connsiteX4" fmla="*/ 0 w 8716231"/>
                <a:gd name="connsiteY4" fmla="*/ 123825 h 1779587"/>
                <a:gd name="connsiteX0" fmla="*/ 8558212 w 8716231"/>
                <a:gd name="connsiteY0" fmla="*/ 0 h 2774949"/>
                <a:gd name="connsiteX1" fmla="*/ 8716231 w 8716231"/>
                <a:gd name="connsiteY1" fmla="*/ 995362 h 2774949"/>
                <a:gd name="connsiteX2" fmla="*/ 2363056 w 8716231"/>
                <a:gd name="connsiteY2" fmla="*/ 2774949 h 2774949"/>
                <a:gd name="connsiteX3" fmla="*/ 0 w 8716231"/>
                <a:gd name="connsiteY3" fmla="*/ 2774949 h 2774949"/>
                <a:gd name="connsiteX4" fmla="*/ 8558212 w 8716231"/>
                <a:gd name="connsiteY4" fmla="*/ 0 h 2774949"/>
                <a:gd name="connsiteX0" fmla="*/ 8543924 w 8701943"/>
                <a:gd name="connsiteY0" fmla="*/ 0 h 2774949"/>
                <a:gd name="connsiteX1" fmla="*/ 8701943 w 8701943"/>
                <a:gd name="connsiteY1" fmla="*/ 995362 h 2774949"/>
                <a:gd name="connsiteX2" fmla="*/ 2348768 w 8701943"/>
                <a:gd name="connsiteY2" fmla="*/ 2774949 h 2774949"/>
                <a:gd name="connsiteX3" fmla="*/ 0 w 8701943"/>
                <a:gd name="connsiteY3" fmla="*/ 1846261 h 2774949"/>
                <a:gd name="connsiteX4" fmla="*/ 8543924 w 8701943"/>
                <a:gd name="connsiteY4" fmla="*/ 0 h 2774949"/>
                <a:gd name="connsiteX0" fmla="*/ 8543924 w 8701943"/>
                <a:gd name="connsiteY0" fmla="*/ 0 h 2779712"/>
                <a:gd name="connsiteX1" fmla="*/ 8701943 w 8701943"/>
                <a:gd name="connsiteY1" fmla="*/ 995362 h 2779712"/>
                <a:gd name="connsiteX2" fmla="*/ 4187093 w 8701943"/>
                <a:gd name="connsiteY2" fmla="*/ 2779712 h 2779712"/>
                <a:gd name="connsiteX3" fmla="*/ 0 w 8701943"/>
                <a:gd name="connsiteY3" fmla="*/ 1846261 h 2779712"/>
                <a:gd name="connsiteX4" fmla="*/ 8543924 w 8701943"/>
                <a:gd name="connsiteY4" fmla="*/ 0 h 2779712"/>
                <a:gd name="connsiteX0" fmla="*/ 8543924 w 8701943"/>
                <a:gd name="connsiteY0" fmla="*/ 0 h 2779712"/>
                <a:gd name="connsiteX1" fmla="*/ 8701943 w 8701943"/>
                <a:gd name="connsiteY1" fmla="*/ 995362 h 2779712"/>
                <a:gd name="connsiteX2" fmla="*/ 5470934 w 8701943"/>
                <a:gd name="connsiteY2" fmla="*/ 2265362 h 2779712"/>
                <a:gd name="connsiteX3" fmla="*/ 4187093 w 8701943"/>
                <a:gd name="connsiteY3" fmla="*/ 2779712 h 2779712"/>
                <a:gd name="connsiteX4" fmla="*/ 0 w 8701943"/>
                <a:gd name="connsiteY4" fmla="*/ 1846261 h 2779712"/>
                <a:gd name="connsiteX5" fmla="*/ 8543924 w 8701943"/>
                <a:gd name="connsiteY5" fmla="*/ 0 h 2779712"/>
                <a:gd name="connsiteX0" fmla="*/ 8543924 w 11614559"/>
                <a:gd name="connsiteY0" fmla="*/ 0 h 2779712"/>
                <a:gd name="connsiteX1" fmla="*/ 8701943 w 11614559"/>
                <a:gd name="connsiteY1" fmla="*/ 995362 h 2779712"/>
                <a:gd name="connsiteX2" fmla="*/ 11614559 w 11614559"/>
                <a:gd name="connsiteY2" fmla="*/ 2779712 h 2779712"/>
                <a:gd name="connsiteX3" fmla="*/ 4187093 w 11614559"/>
                <a:gd name="connsiteY3" fmla="*/ 2779712 h 2779712"/>
                <a:gd name="connsiteX4" fmla="*/ 0 w 11614559"/>
                <a:gd name="connsiteY4" fmla="*/ 1846261 h 2779712"/>
                <a:gd name="connsiteX5" fmla="*/ 8543924 w 11614559"/>
                <a:gd name="connsiteY5" fmla="*/ 0 h 2779712"/>
                <a:gd name="connsiteX0" fmla="*/ 8543924 w 11614559"/>
                <a:gd name="connsiteY0" fmla="*/ 0 h 2779712"/>
                <a:gd name="connsiteX1" fmla="*/ 11607068 w 11614559"/>
                <a:gd name="connsiteY1" fmla="*/ 685800 h 2779712"/>
                <a:gd name="connsiteX2" fmla="*/ 11614559 w 11614559"/>
                <a:gd name="connsiteY2" fmla="*/ 2779712 h 2779712"/>
                <a:gd name="connsiteX3" fmla="*/ 4187093 w 11614559"/>
                <a:gd name="connsiteY3" fmla="*/ 2779712 h 2779712"/>
                <a:gd name="connsiteX4" fmla="*/ 0 w 11614559"/>
                <a:gd name="connsiteY4" fmla="*/ 1846261 h 2779712"/>
                <a:gd name="connsiteX5" fmla="*/ 8543924 w 11614559"/>
                <a:gd name="connsiteY5" fmla="*/ 0 h 2779712"/>
                <a:gd name="connsiteX0" fmla="*/ 8553449 w 11614559"/>
                <a:gd name="connsiteY0" fmla="*/ 0 h 2784474"/>
                <a:gd name="connsiteX1" fmla="*/ 11607068 w 11614559"/>
                <a:gd name="connsiteY1" fmla="*/ 690562 h 2784474"/>
                <a:gd name="connsiteX2" fmla="*/ 11614559 w 11614559"/>
                <a:gd name="connsiteY2" fmla="*/ 2784474 h 2784474"/>
                <a:gd name="connsiteX3" fmla="*/ 4187093 w 11614559"/>
                <a:gd name="connsiteY3" fmla="*/ 2784474 h 2784474"/>
                <a:gd name="connsiteX4" fmla="*/ 0 w 11614559"/>
                <a:gd name="connsiteY4" fmla="*/ 1851023 h 2784474"/>
                <a:gd name="connsiteX5" fmla="*/ 8553449 w 11614559"/>
                <a:gd name="connsiteY5" fmla="*/ 0 h 2784474"/>
                <a:gd name="connsiteX0" fmla="*/ 8553449 w 11614559"/>
                <a:gd name="connsiteY0" fmla="*/ 0 h 2784474"/>
                <a:gd name="connsiteX1" fmla="*/ 11611831 w 11614559"/>
                <a:gd name="connsiteY1" fmla="*/ 721518 h 2784474"/>
                <a:gd name="connsiteX2" fmla="*/ 11614559 w 11614559"/>
                <a:gd name="connsiteY2" fmla="*/ 2784474 h 2784474"/>
                <a:gd name="connsiteX3" fmla="*/ 4187093 w 11614559"/>
                <a:gd name="connsiteY3" fmla="*/ 2784474 h 2784474"/>
                <a:gd name="connsiteX4" fmla="*/ 0 w 11614559"/>
                <a:gd name="connsiteY4" fmla="*/ 1851023 h 2784474"/>
                <a:gd name="connsiteX5" fmla="*/ 8553449 w 11614559"/>
                <a:gd name="connsiteY5" fmla="*/ 0 h 2784474"/>
                <a:gd name="connsiteX0" fmla="*/ 8553449 w 11614559"/>
                <a:gd name="connsiteY0" fmla="*/ 0 h 2784474"/>
                <a:gd name="connsiteX1" fmla="*/ 11614212 w 11614559"/>
                <a:gd name="connsiteY1" fmla="*/ 719137 h 2784474"/>
                <a:gd name="connsiteX2" fmla="*/ 11614559 w 11614559"/>
                <a:gd name="connsiteY2" fmla="*/ 2784474 h 2784474"/>
                <a:gd name="connsiteX3" fmla="*/ 4187093 w 11614559"/>
                <a:gd name="connsiteY3" fmla="*/ 2784474 h 2784474"/>
                <a:gd name="connsiteX4" fmla="*/ 0 w 11614559"/>
                <a:gd name="connsiteY4" fmla="*/ 1851023 h 2784474"/>
                <a:gd name="connsiteX5" fmla="*/ 8553449 w 11614559"/>
                <a:gd name="connsiteY5" fmla="*/ 0 h 2784474"/>
                <a:gd name="connsiteX0" fmla="*/ 8553449 w 11616733"/>
                <a:gd name="connsiteY0" fmla="*/ 0 h 2784474"/>
                <a:gd name="connsiteX1" fmla="*/ 11616594 w 11616733"/>
                <a:gd name="connsiteY1" fmla="*/ 716755 h 2784474"/>
                <a:gd name="connsiteX2" fmla="*/ 11614559 w 11616733"/>
                <a:gd name="connsiteY2" fmla="*/ 2784474 h 2784474"/>
                <a:gd name="connsiteX3" fmla="*/ 4187093 w 11616733"/>
                <a:gd name="connsiteY3" fmla="*/ 2784474 h 2784474"/>
                <a:gd name="connsiteX4" fmla="*/ 0 w 11616733"/>
                <a:gd name="connsiteY4" fmla="*/ 1851023 h 2784474"/>
                <a:gd name="connsiteX5" fmla="*/ 8553449 w 11616733"/>
                <a:gd name="connsiteY5" fmla="*/ 0 h 2784474"/>
                <a:gd name="connsiteX0" fmla="*/ 8562974 w 11616733"/>
                <a:gd name="connsiteY0" fmla="*/ 0 h 2786856"/>
                <a:gd name="connsiteX1" fmla="*/ 11616594 w 11616733"/>
                <a:gd name="connsiteY1" fmla="*/ 719137 h 2786856"/>
                <a:gd name="connsiteX2" fmla="*/ 11614559 w 11616733"/>
                <a:gd name="connsiteY2" fmla="*/ 2786856 h 2786856"/>
                <a:gd name="connsiteX3" fmla="*/ 4187093 w 11616733"/>
                <a:gd name="connsiteY3" fmla="*/ 2786856 h 2786856"/>
                <a:gd name="connsiteX4" fmla="*/ 0 w 11616733"/>
                <a:gd name="connsiteY4" fmla="*/ 1853405 h 2786856"/>
                <a:gd name="connsiteX5" fmla="*/ 8562974 w 11616733"/>
                <a:gd name="connsiteY5" fmla="*/ 0 h 2786856"/>
                <a:gd name="connsiteX0" fmla="*/ 8562974 w 11614559"/>
                <a:gd name="connsiteY0" fmla="*/ 0 h 2786856"/>
                <a:gd name="connsiteX1" fmla="*/ 11614213 w 11614559"/>
                <a:gd name="connsiteY1" fmla="*/ 688180 h 2786856"/>
                <a:gd name="connsiteX2" fmla="*/ 11614559 w 11614559"/>
                <a:gd name="connsiteY2" fmla="*/ 2786856 h 2786856"/>
                <a:gd name="connsiteX3" fmla="*/ 4187093 w 11614559"/>
                <a:gd name="connsiteY3" fmla="*/ 2786856 h 2786856"/>
                <a:gd name="connsiteX4" fmla="*/ 0 w 11614559"/>
                <a:gd name="connsiteY4" fmla="*/ 1853405 h 2786856"/>
                <a:gd name="connsiteX5" fmla="*/ 8562974 w 11614559"/>
                <a:gd name="connsiteY5" fmla="*/ 0 h 2786856"/>
                <a:gd name="connsiteX0" fmla="*/ 8567736 w 11619321"/>
                <a:gd name="connsiteY0" fmla="*/ 0 h 2786856"/>
                <a:gd name="connsiteX1" fmla="*/ 11618975 w 11619321"/>
                <a:gd name="connsiteY1" fmla="*/ 688180 h 2786856"/>
                <a:gd name="connsiteX2" fmla="*/ 11619321 w 11619321"/>
                <a:gd name="connsiteY2" fmla="*/ 2786856 h 2786856"/>
                <a:gd name="connsiteX3" fmla="*/ 4191855 w 11619321"/>
                <a:gd name="connsiteY3" fmla="*/ 2786856 h 2786856"/>
                <a:gd name="connsiteX4" fmla="*/ 0 w 11619321"/>
                <a:gd name="connsiteY4" fmla="*/ 1853405 h 2786856"/>
                <a:gd name="connsiteX5" fmla="*/ 8567736 w 11619321"/>
                <a:gd name="connsiteY5" fmla="*/ 0 h 2786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19321" h="2786856">
                  <a:moveTo>
                    <a:pt x="8567736" y="0"/>
                  </a:moveTo>
                  <a:lnTo>
                    <a:pt x="11618975" y="688180"/>
                  </a:lnTo>
                  <a:cubicBezTo>
                    <a:pt x="11619884" y="1375832"/>
                    <a:pt x="11618412" y="2099204"/>
                    <a:pt x="11619321" y="2786856"/>
                  </a:cubicBezTo>
                  <a:lnTo>
                    <a:pt x="4191855" y="2786856"/>
                  </a:lnTo>
                  <a:lnTo>
                    <a:pt x="0" y="1853405"/>
                  </a:lnTo>
                  <a:lnTo>
                    <a:pt x="8567736"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8" name="Icons">
              <a:extLst>
                <a:ext uri="{FF2B5EF4-FFF2-40B4-BE49-F238E27FC236}">
                  <a16:creationId xmlns:a16="http://schemas.microsoft.com/office/drawing/2014/main" id="{C128A75B-DB20-42AF-A3FD-12E5F3588ACE}"/>
                </a:ext>
                <a:ext uri="{C183D7F6-B498-43B3-948B-1728B52AA6E4}">
                  <adec:decorative xmlns:adec="http://schemas.microsoft.com/office/drawing/2017/decorative" val="1"/>
                </a:ext>
              </a:extLst>
            </p:cNvPr>
            <p:cNvPicPr>
              <a:picLocks noChangeAspect="1"/>
            </p:cNvPicPr>
            <p:nvPr/>
          </p:nvPicPr>
          <p:blipFill>
            <a:blip r:embed="rId3">
              <a:duotone>
                <a:schemeClr val="accent2">
                  <a:shade val="45000"/>
                  <a:satMod val="135000"/>
                </a:schemeClr>
                <a:prstClr val="white"/>
              </a:duotone>
              <a:extLst>
                <a:ext uri="{BEBA8EAE-BF5A-486C-A8C5-ECC9F3942E4B}">
                  <a14:imgProps xmlns:a14="http://schemas.microsoft.com/office/drawing/2010/main">
                    <a14:imgLayer r:embed="rId4">
                      <a14:imgEffect>
                        <a14:colorTemperature colorTemp="2400"/>
                      </a14:imgEffect>
                      <a14:imgEffect>
                        <a14:saturation sat="50000"/>
                      </a14:imgEffect>
                    </a14:imgLayer>
                  </a14:imgProps>
                </a:ext>
                <a:ext uri="{28A0092B-C50C-407E-A947-70E740481C1C}">
                  <a14:useLocalDpi xmlns:a14="http://schemas.microsoft.com/office/drawing/2010/main" val="0"/>
                </a:ext>
              </a:extLst>
            </a:blip>
            <a:stretch>
              <a:fillRect/>
            </a:stretch>
          </p:blipFill>
          <p:spPr>
            <a:xfrm>
              <a:off x="6472238" y="4694373"/>
              <a:ext cx="5719762" cy="2163627"/>
            </a:xfrm>
            <a:prstGeom prst="rect">
              <a:avLst/>
            </a:prstGeom>
          </p:spPr>
        </p:pic>
        <p:pic>
          <p:nvPicPr>
            <p:cNvPr id="98" name="AWS Logo">
              <a:extLst>
                <a:ext uri="{FF2B5EF4-FFF2-40B4-BE49-F238E27FC236}">
                  <a16:creationId xmlns:a16="http://schemas.microsoft.com/office/drawing/2014/main" id="{41BC3838-CAD1-4E45-A629-8FAE25F8F357}"/>
                </a:ext>
                <a:ext uri="{C183D7F6-B498-43B3-948B-1728B52AA6E4}">
                  <adec:decorative xmlns:adec="http://schemas.microsoft.com/office/drawing/2017/decorative" val="1"/>
                </a:ext>
              </a:extLst>
            </p:cNvPr>
            <p:cNvPicPr>
              <a:picLocks noSelect="1"/>
            </p:cNvPicPr>
            <p:nvPr/>
          </p:nvPicPr>
          <p:blipFill>
            <a:blip r:embed="rId5">
              <a:extLst>
                <a:ext uri="{96DAC541-7B7A-43D3-8B79-37D633B846F1}">
                  <asvg:svgBlip xmlns:asvg="http://schemas.microsoft.com/office/drawing/2016/SVG/main" r:embed="rId6"/>
                </a:ext>
              </a:extLst>
            </a:blip>
            <a:stretch>
              <a:fillRect/>
            </a:stretch>
          </p:blipFill>
          <p:spPr>
            <a:xfrm>
              <a:off x="585300" y="357708"/>
              <a:ext cx="1097280" cy="656183"/>
            </a:xfrm>
            <a:prstGeom prst="rect">
              <a:avLst/>
            </a:prstGeom>
          </p:spPr>
        </p:pic>
        <p:sp>
          <p:nvSpPr>
            <p:cNvPr id="4" name="Copyright">
              <a:extLst>
                <a:ext uri="{FF2B5EF4-FFF2-40B4-BE49-F238E27FC236}">
                  <a16:creationId xmlns:a16="http://schemas.microsoft.com/office/drawing/2014/main" id="{6EB207FF-A323-40B5-B33E-59E364A7955B}"/>
                </a:ext>
              </a:extLst>
            </p:cNvPr>
            <p:cNvSpPr txBox="1"/>
            <p:nvPr/>
          </p:nvSpPr>
          <p:spPr>
            <a:xfrm>
              <a:off x="991688" y="6466266"/>
              <a:ext cx="4653838" cy="261610"/>
            </a:xfrm>
            <a:prstGeom prst="rect">
              <a:avLst/>
            </a:prstGeom>
            <a:noFill/>
          </p:spPr>
          <p:txBody>
            <a:bodyPr wrap="none" rtlCol="0">
              <a:spAutoFit/>
            </a:bodyPr>
            <a:lstStyle/>
            <a:p>
              <a:r>
                <a:rPr lang="en-US" sz="1100" kern="1200">
                  <a:solidFill>
                    <a:schemeClr val="bg2"/>
                  </a:solidFill>
                  <a:effectLst/>
                  <a:latin typeface="+mn-lt"/>
                  <a:ea typeface="+mn-ea"/>
                  <a:cs typeface="+mn-cs"/>
                </a:rPr>
                <a:t>© 2022, Amazon Web Services, Inc. or its affiliates. All rights reserved.</a:t>
              </a:r>
            </a:p>
          </p:txBody>
        </p:sp>
      </p:grpSp>
      <p:sp>
        <p:nvSpPr>
          <p:cNvPr id="12" name="SNBackground">
            <a:extLst>
              <a:ext uri="{FF2B5EF4-FFF2-40B4-BE49-F238E27FC236}">
                <a16:creationId xmlns:a16="http://schemas.microsoft.com/office/drawing/2014/main" id="{1A4014FF-ACF4-448A-8B91-F0495D354D3F}"/>
              </a:ext>
            </a:extLst>
          </p:cNvPr>
          <p:cNvSpPr/>
          <p:nvPr/>
        </p:nvSpPr>
        <p:spPr>
          <a:xfrm>
            <a:off x="11595099" y="6609558"/>
            <a:ext cx="359187" cy="1828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a:extLst>
              <a:ext uri="{FF2B5EF4-FFF2-40B4-BE49-F238E27FC236}">
                <a16:creationId xmlns:a16="http://schemas.microsoft.com/office/drawing/2014/main" id="{72396DCE-1655-44FD-8989-3700320AFC04}"/>
              </a:ext>
            </a:extLst>
          </p:cNvPr>
          <p:cNvSpPr>
            <a:spLocks noGrp="1" noSelect="1"/>
          </p:cNvSpPr>
          <p:nvPr>
            <p:ph type="sldNum" sz="quarter" idx="20"/>
          </p:nvPr>
        </p:nvSpPr>
        <p:spPr>
          <a:xfrm>
            <a:off x="11469389" y="6568410"/>
            <a:ext cx="484261" cy="265176"/>
          </a:xfrm>
        </p:spPr>
        <p:txBody>
          <a:bodyPr/>
          <a:lstStyle>
            <a:lvl1pPr>
              <a:defRPr sz="1100">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id="{E52B1449-9D22-45E9-8E29-DD9653749C2D}"/>
              </a:ext>
            </a:extLst>
          </p:cNvPr>
          <p:cNvSpPr>
            <a:spLocks noGrp="1"/>
          </p:cNvSpPr>
          <p:nvPr>
            <p:ph type="title" hasCustomPrompt="1"/>
          </p:nvPr>
        </p:nvSpPr>
        <p:spPr>
          <a:xfrm>
            <a:off x="667750" y="1614746"/>
            <a:ext cx="9341063" cy="2293938"/>
          </a:xfrm>
        </p:spPr>
        <p:txBody>
          <a:bodyPr anchor="ctr"/>
          <a:lstStyle>
            <a:lvl1pPr>
              <a:defRPr sz="4400">
                <a:solidFill>
                  <a:schemeClr val="bg2"/>
                </a:solidFill>
              </a:defRPr>
            </a:lvl1pPr>
          </a:lstStyle>
          <a:p>
            <a:r>
              <a:rPr lang="en-US" dirty="0"/>
              <a:t>“Enter quote here.”</a:t>
            </a:r>
          </a:p>
        </p:txBody>
      </p:sp>
      <p:sp>
        <p:nvSpPr>
          <p:cNvPr id="3" name="Quoted person">
            <a:extLst>
              <a:ext uri="{FF2B5EF4-FFF2-40B4-BE49-F238E27FC236}">
                <a16:creationId xmlns:a16="http://schemas.microsoft.com/office/drawing/2014/main" id="{D420CCBA-88E9-490C-9819-C37D7A79FC0E}"/>
              </a:ext>
            </a:extLst>
          </p:cNvPr>
          <p:cNvSpPr>
            <a:spLocks noGrp="1"/>
          </p:cNvSpPr>
          <p:nvPr>
            <p:ph type="subTitle" idx="14" hasCustomPrompt="1"/>
          </p:nvPr>
        </p:nvSpPr>
        <p:spPr>
          <a:xfrm>
            <a:off x="666271" y="3922297"/>
            <a:ext cx="9340846" cy="2171799"/>
          </a:xfrm>
          <a:custGeom>
            <a:avLst/>
            <a:gdLst>
              <a:gd name="connsiteX0" fmla="*/ 0 w 9341062"/>
              <a:gd name="connsiteY0" fmla="*/ 2159767 h 2159767"/>
              <a:gd name="connsiteX1" fmla="*/ 539942 w 9341062"/>
              <a:gd name="connsiteY1" fmla="*/ 0 h 2159767"/>
              <a:gd name="connsiteX2" fmla="*/ 8801120 w 9341062"/>
              <a:gd name="connsiteY2" fmla="*/ 0 h 2159767"/>
              <a:gd name="connsiteX3" fmla="*/ 9341062 w 9341062"/>
              <a:gd name="connsiteY3" fmla="*/ 2159767 h 2159767"/>
              <a:gd name="connsiteX4" fmla="*/ 0 w 9341062"/>
              <a:gd name="connsiteY4" fmla="*/ 2159767 h 2159767"/>
              <a:gd name="connsiteX0" fmla="*/ 1479 w 9342541"/>
              <a:gd name="connsiteY0" fmla="*/ 2171799 h 2171799"/>
              <a:gd name="connsiteX1" fmla="*/ 0 w 9342541"/>
              <a:gd name="connsiteY1" fmla="*/ 0 h 2171799"/>
              <a:gd name="connsiteX2" fmla="*/ 8802599 w 9342541"/>
              <a:gd name="connsiteY2" fmla="*/ 12032 h 2171799"/>
              <a:gd name="connsiteX3" fmla="*/ 9342541 w 9342541"/>
              <a:gd name="connsiteY3" fmla="*/ 2171799 h 2171799"/>
              <a:gd name="connsiteX4" fmla="*/ 1479 w 9342541"/>
              <a:gd name="connsiteY4" fmla="*/ 2171799 h 2171799"/>
              <a:gd name="connsiteX0" fmla="*/ 1479 w 9356052"/>
              <a:gd name="connsiteY0" fmla="*/ 2171799 h 2171799"/>
              <a:gd name="connsiteX1" fmla="*/ 0 w 9356052"/>
              <a:gd name="connsiteY1" fmla="*/ 0 h 2171799"/>
              <a:gd name="connsiteX2" fmla="*/ 9356052 w 9356052"/>
              <a:gd name="connsiteY2" fmla="*/ 12032 h 2171799"/>
              <a:gd name="connsiteX3" fmla="*/ 9342541 w 9356052"/>
              <a:gd name="connsiteY3" fmla="*/ 2171799 h 2171799"/>
              <a:gd name="connsiteX4" fmla="*/ 1479 w 9356052"/>
              <a:gd name="connsiteY4" fmla="*/ 2171799 h 2171799"/>
              <a:gd name="connsiteX0" fmla="*/ 1479 w 9356052"/>
              <a:gd name="connsiteY0" fmla="*/ 2171799 h 2171799"/>
              <a:gd name="connsiteX1" fmla="*/ 0 w 9356052"/>
              <a:gd name="connsiteY1" fmla="*/ 0 h 2171799"/>
              <a:gd name="connsiteX2" fmla="*/ 9356052 w 9356052"/>
              <a:gd name="connsiteY2" fmla="*/ 12032 h 2171799"/>
              <a:gd name="connsiteX3" fmla="*/ 9342541 w 9356052"/>
              <a:gd name="connsiteY3" fmla="*/ 2171799 h 2171799"/>
              <a:gd name="connsiteX4" fmla="*/ 5132950 w 9356052"/>
              <a:gd name="connsiteY4" fmla="*/ 2165682 h 2171799"/>
              <a:gd name="connsiteX5" fmla="*/ 1479 w 9356052"/>
              <a:gd name="connsiteY5" fmla="*/ 2171799 h 2171799"/>
              <a:gd name="connsiteX0" fmla="*/ 1479 w 9356070"/>
              <a:gd name="connsiteY0" fmla="*/ 2171799 h 2171799"/>
              <a:gd name="connsiteX1" fmla="*/ 0 w 9356070"/>
              <a:gd name="connsiteY1" fmla="*/ 0 h 2171799"/>
              <a:gd name="connsiteX2" fmla="*/ 9356052 w 9356070"/>
              <a:gd name="connsiteY2" fmla="*/ 12032 h 2171799"/>
              <a:gd name="connsiteX3" fmla="*/ 9354572 w 9356070"/>
              <a:gd name="connsiteY3" fmla="*/ 740041 h 2171799"/>
              <a:gd name="connsiteX4" fmla="*/ 5132950 w 9356070"/>
              <a:gd name="connsiteY4" fmla="*/ 2165682 h 2171799"/>
              <a:gd name="connsiteX5" fmla="*/ 1479 w 9356070"/>
              <a:gd name="connsiteY5" fmla="*/ 2171799 h 2171799"/>
              <a:gd name="connsiteX0" fmla="*/ 1479 w 9475004"/>
              <a:gd name="connsiteY0" fmla="*/ 2171799 h 2171799"/>
              <a:gd name="connsiteX1" fmla="*/ 0 w 9475004"/>
              <a:gd name="connsiteY1" fmla="*/ 0 h 2171799"/>
              <a:gd name="connsiteX2" fmla="*/ 9356052 w 9475004"/>
              <a:gd name="connsiteY2" fmla="*/ 12032 h 2171799"/>
              <a:gd name="connsiteX3" fmla="*/ 9474888 w 9475004"/>
              <a:gd name="connsiteY3" fmla="*/ 703946 h 2171799"/>
              <a:gd name="connsiteX4" fmla="*/ 5132950 w 9475004"/>
              <a:gd name="connsiteY4" fmla="*/ 2165682 h 2171799"/>
              <a:gd name="connsiteX5" fmla="*/ 1479 w 9475004"/>
              <a:gd name="connsiteY5" fmla="*/ 2171799 h 2171799"/>
              <a:gd name="connsiteX0" fmla="*/ 1479 w 9474888"/>
              <a:gd name="connsiteY0" fmla="*/ 2171799 h 2171799"/>
              <a:gd name="connsiteX1" fmla="*/ 0 w 9474888"/>
              <a:gd name="connsiteY1" fmla="*/ 0 h 2171799"/>
              <a:gd name="connsiteX2" fmla="*/ 9356052 w 9474888"/>
              <a:gd name="connsiteY2" fmla="*/ 12032 h 2171799"/>
              <a:gd name="connsiteX3" fmla="*/ 9474888 w 9474888"/>
              <a:gd name="connsiteY3" fmla="*/ 703946 h 2171799"/>
              <a:gd name="connsiteX4" fmla="*/ 5132950 w 9474888"/>
              <a:gd name="connsiteY4" fmla="*/ 2165682 h 2171799"/>
              <a:gd name="connsiteX5" fmla="*/ 1479 w 9474888"/>
              <a:gd name="connsiteY5" fmla="*/ 2171799 h 2171799"/>
              <a:gd name="connsiteX0" fmla="*/ 1479 w 9366604"/>
              <a:gd name="connsiteY0" fmla="*/ 2171799 h 2171799"/>
              <a:gd name="connsiteX1" fmla="*/ 0 w 9366604"/>
              <a:gd name="connsiteY1" fmla="*/ 0 h 2171799"/>
              <a:gd name="connsiteX2" fmla="*/ 9356052 w 9366604"/>
              <a:gd name="connsiteY2" fmla="*/ 12032 h 2171799"/>
              <a:gd name="connsiteX3" fmla="*/ 9366604 w 9366604"/>
              <a:gd name="connsiteY3" fmla="*/ 728009 h 2171799"/>
              <a:gd name="connsiteX4" fmla="*/ 5132950 w 9366604"/>
              <a:gd name="connsiteY4" fmla="*/ 2165682 h 2171799"/>
              <a:gd name="connsiteX5" fmla="*/ 1479 w 9366604"/>
              <a:gd name="connsiteY5" fmla="*/ 2171799 h 2171799"/>
              <a:gd name="connsiteX0" fmla="*/ 1479 w 9356052"/>
              <a:gd name="connsiteY0" fmla="*/ 2171799 h 2171799"/>
              <a:gd name="connsiteX1" fmla="*/ 0 w 9356052"/>
              <a:gd name="connsiteY1" fmla="*/ 0 h 2171799"/>
              <a:gd name="connsiteX2" fmla="*/ 9356052 w 9356052"/>
              <a:gd name="connsiteY2" fmla="*/ 12032 h 2171799"/>
              <a:gd name="connsiteX3" fmla="*/ 9342541 w 9356052"/>
              <a:gd name="connsiteY3" fmla="*/ 728009 h 2171799"/>
              <a:gd name="connsiteX4" fmla="*/ 5132950 w 9356052"/>
              <a:gd name="connsiteY4" fmla="*/ 2165682 h 2171799"/>
              <a:gd name="connsiteX5" fmla="*/ 1479 w 9356052"/>
              <a:gd name="connsiteY5" fmla="*/ 2171799 h 2171799"/>
              <a:gd name="connsiteX0" fmla="*/ 1479 w 9356052"/>
              <a:gd name="connsiteY0" fmla="*/ 2171799 h 2171799"/>
              <a:gd name="connsiteX1" fmla="*/ 0 w 9356052"/>
              <a:gd name="connsiteY1" fmla="*/ 0 h 2171799"/>
              <a:gd name="connsiteX2" fmla="*/ 9356052 w 9356052"/>
              <a:gd name="connsiteY2" fmla="*/ 12032 h 2171799"/>
              <a:gd name="connsiteX3" fmla="*/ 9342541 w 9356052"/>
              <a:gd name="connsiteY3" fmla="*/ 764104 h 2171799"/>
              <a:gd name="connsiteX4" fmla="*/ 5132950 w 9356052"/>
              <a:gd name="connsiteY4" fmla="*/ 2165682 h 2171799"/>
              <a:gd name="connsiteX5" fmla="*/ 1479 w 9356052"/>
              <a:gd name="connsiteY5" fmla="*/ 2171799 h 2171799"/>
              <a:gd name="connsiteX0" fmla="*/ 1479 w 9342541"/>
              <a:gd name="connsiteY0" fmla="*/ 2171799 h 2171799"/>
              <a:gd name="connsiteX1" fmla="*/ 0 w 9342541"/>
              <a:gd name="connsiteY1" fmla="*/ 0 h 2171799"/>
              <a:gd name="connsiteX2" fmla="*/ 9331989 w 9342541"/>
              <a:gd name="connsiteY2" fmla="*/ 12032 h 2171799"/>
              <a:gd name="connsiteX3" fmla="*/ 9342541 w 9342541"/>
              <a:gd name="connsiteY3" fmla="*/ 764104 h 2171799"/>
              <a:gd name="connsiteX4" fmla="*/ 5132950 w 9342541"/>
              <a:gd name="connsiteY4" fmla="*/ 2165682 h 2171799"/>
              <a:gd name="connsiteX5" fmla="*/ 1479 w 9342541"/>
              <a:gd name="connsiteY5" fmla="*/ 2171799 h 2171799"/>
              <a:gd name="connsiteX0" fmla="*/ 1479 w 9344021"/>
              <a:gd name="connsiteY0" fmla="*/ 2171799 h 2171799"/>
              <a:gd name="connsiteX1" fmla="*/ 0 w 9344021"/>
              <a:gd name="connsiteY1" fmla="*/ 0 h 2171799"/>
              <a:gd name="connsiteX2" fmla="*/ 9344021 w 9344021"/>
              <a:gd name="connsiteY2" fmla="*/ 12032 h 2171799"/>
              <a:gd name="connsiteX3" fmla="*/ 9342541 w 9344021"/>
              <a:gd name="connsiteY3" fmla="*/ 764104 h 2171799"/>
              <a:gd name="connsiteX4" fmla="*/ 5132950 w 9344021"/>
              <a:gd name="connsiteY4" fmla="*/ 2165682 h 2171799"/>
              <a:gd name="connsiteX5" fmla="*/ 1479 w 9344021"/>
              <a:gd name="connsiteY5" fmla="*/ 2171799 h 2171799"/>
              <a:gd name="connsiteX0" fmla="*/ 1479 w 9342541"/>
              <a:gd name="connsiteY0" fmla="*/ 2171799 h 2171799"/>
              <a:gd name="connsiteX1" fmla="*/ 0 w 9342541"/>
              <a:gd name="connsiteY1" fmla="*/ 0 h 2171799"/>
              <a:gd name="connsiteX2" fmla="*/ 9340846 w 9342541"/>
              <a:gd name="connsiteY2" fmla="*/ 15207 h 2171799"/>
              <a:gd name="connsiteX3" fmla="*/ 9342541 w 9342541"/>
              <a:gd name="connsiteY3" fmla="*/ 764104 h 2171799"/>
              <a:gd name="connsiteX4" fmla="*/ 5132950 w 9342541"/>
              <a:gd name="connsiteY4" fmla="*/ 2165682 h 2171799"/>
              <a:gd name="connsiteX5" fmla="*/ 1479 w 9342541"/>
              <a:gd name="connsiteY5" fmla="*/ 2171799 h 2171799"/>
              <a:gd name="connsiteX0" fmla="*/ 1479 w 9342541"/>
              <a:gd name="connsiteY0" fmla="*/ 2171799 h 2171799"/>
              <a:gd name="connsiteX1" fmla="*/ 0 w 9342541"/>
              <a:gd name="connsiteY1" fmla="*/ 0 h 2171799"/>
              <a:gd name="connsiteX2" fmla="*/ 9340846 w 9342541"/>
              <a:gd name="connsiteY2" fmla="*/ 8857 h 2171799"/>
              <a:gd name="connsiteX3" fmla="*/ 9342541 w 9342541"/>
              <a:gd name="connsiteY3" fmla="*/ 764104 h 2171799"/>
              <a:gd name="connsiteX4" fmla="*/ 5132950 w 9342541"/>
              <a:gd name="connsiteY4" fmla="*/ 2165682 h 2171799"/>
              <a:gd name="connsiteX5" fmla="*/ 1479 w 9342541"/>
              <a:gd name="connsiteY5" fmla="*/ 2171799 h 2171799"/>
              <a:gd name="connsiteX0" fmla="*/ 1479 w 9342541"/>
              <a:gd name="connsiteY0" fmla="*/ 2171799 h 2171799"/>
              <a:gd name="connsiteX1" fmla="*/ 0 w 9342541"/>
              <a:gd name="connsiteY1" fmla="*/ 0 h 2171799"/>
              <a:gd name="connsiteX2" fmla="*/ 9340846 w 9342541"/>
              <a:gd name="connsiteY2" fmla="*/ 8857 h 2171799"/>
              <a:gd name="connsiteX3" fmla="*/ 9342541 w 9342541"/>
              <a:gd name="connsiteY3" fmla="*/ 760929 h 2171799"/>
              <a:gd name="connsiteX4" fmla="*/ 5132950 w 9342541"/>
              <a:gd name="connsiteY4" fmla="*/ 2165682 h 2171799"/>
              <a:gd name="connsiteX5" fmla="*/ 1479 w 9342541"/>
              <a:gd name="connsiteY5" fmla="*/ 2171799 h 2171799"/>
              <a:gd name="connsiteX0" fmla="*/ 1479 w 9342860"/>
              <a:gd name="connsiteY0" fmla="*/ 2171799 h 2171799"/>
              <a:gd name="connsiteX1" fmla="*/ 0 w 9342860"/>
              <a:gd name="connsiteY1" fmla="*/ 0 h 2171799"/>
              <a:gd name="connsiteX2" fmla="*/ 9340846 w 9342860"/>
              <a:gd name="connsiteY2" fmla="*/ 8857 h 2171799"/>
              <a:gd name="connsiteX3" fmla="*/ 9342541 w 9342860"/>
              <a:gd name="connsiteY3" fmla="*/ 760929 h 2171799"/>
              <a:gd name="connsiteX4" fmla="*/ 5132950 w 9342860"/>
              <a:gd name="connsiteY4" fmla="*/ 2165682 h 2171799"/>
              <a:gd name="connsiteX5" fmla="*/ 1479 w 9342860"/>
              <a:gd name="connsiteY5" fmla="*/ 2171799 h 2171799"/>
              <a:gd name="connsiteX0" fmla="*/ 1479 w 9342860"/>
              <a:gd name="connsiteY0" fmla="*/ 2171799 h 2171799"/>
              <a:gd name="connsiteX1" fmla="*/ 0 w 9342860"/>
              <a:gd name="connsiteY1" fmla="*/ 0 h 2171799"/>
              <a:gd name="connsiteX2" fmla="*/ 9340846 w 9342860"/>
              <a:gd name="connsiteY2" fmla="*/ 8857 h 2171799"/>
              <a:gd name="connsiteX3" fmla="*/ 9342541 w 9342860"/>
              <a:gd name="connsiteY3" fmla="*/ 760929 h 2171799"/>
              <a:gd name="connsiteX4" fmla="*/ 5132950 w 9342860"/>
              <a:gd name="connsiteY4" fmla="*/ 2165682 h 2171799"/>
              <a:gd name="connsiteX5" fmla="*/ 1479 w 9342860"/>
              <a:gd name="connsiteY5" fmla="*/ 2171799 h 2171799"/>
              <a:gd name="connsiteX0" fmla="*/ 1479 w 9340846"/>
              <a:gd name="connsiteY0" fmla="*/ 2171799 h 2171799"/>
              <a:gd name="connsiteX1" fmla="*/ 0 w 9340846"/>
              <a:gd name="connsiteY1" fmla="*/ 0 h 2171799"/>
              <a:gd name="connsiteX2" fmla="*/ 9340846 w 9340846"/>
              <a:gd name="connsiteY2" fmla="*/ 8857 h 2171799"/>
              <a:gd name="connsiteX3" fmla="*/ 9339366 w 9340846"/>
              <a:gd name="connsiteY3" fmla="*/ 779979 h 2171799"/>
              <a:gd name="connsiteX4" fmla="*/ 5132950 w 9340846"/>
              <a:gd name="connsiteY4" fmla="*/ 2165682 h 2171799"/>
              <a:gd name="connsiteX5" fmla="*/ 1479 w 9340846"/>
              <a:gd name="connsiteY5" fmla="*/ 2171799 h 2171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340846" h="2171799">
                <a:moveTo>
                  <a:pt x="1479" y="2171799"/>
                </a:moveTo>
                <a:lnTo>
                  <a:pt x="0" y="0"/>
                </a:lnTo>
                <a:lnTo>
                  <a:pt x="9340846" y="8857"/>
                </a:lnTo>
                <a:cubicBezTo>
                  <a:pt x="9336342" y="728779"/>
                  <a:pt x="9341363" y="742849"/>
                  <a:pt x="9339366" y="779979"/>
                </a:cubicBezTo>
                <a:lnTo>
                  <a:pt x="5132950" y="2165682"/>
                </a:lnTo>
                <a:lnTo>
                  <a:pt x="1479" y="2171799"/>
                </a:lnTo>
                <a:close/>
              </a:path>
            </a:pathLst>
          </a:custGeom>
        </p:spPr>
        <p:txBody>
          <a:bodyPr anchor="t"/>
          <a:lstStyle>
            <a:lvl1pPr marL="0" indent="0">
              <a:buNone/>
              <a:defRPr sz="2400" b="0">
                <a:solidFill>
                  <a:schemeClr val="bg2"/>
                </a:solidFill>
              </a:defRPr>
            </a:lvl1pPr>
          </a:lstStyle>
          <a:p>
            <a:pPr lvl="0"/>
            <a:r>
              <a:rPr lang="en-US" dirty="0"/>
              <a:t>Enter quoted person’s name</a:t>
            </a:r>
          </a:p>
        </p:txBody>
      </p:sp>
    </p:spTree>
    <p:custDataLst>
      <p:tags r:id="rId1"/>
    </p:custDataLst>
    <p:extLst>
      <p:ext uri="{BB962C8B-B14F-4D97-AF65-F5344CB8AC3E}">
        <p14:creationId xmlns:p14="http://schemas.microsoft.com/office/powerpoint/2010/main" val="5023853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a16="http://schemas.microsoft.com/office/drawing/2014/main" id="{BEFA658F-CEEA-4659-B30B-B79DCDF1C713}"/>
              </a:ext>
            </a:extLst>
          </p:cNvPr>
          <p:cNvSpPr>
            <a:spLocks noGrp="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id="{5F8A0ED5-8D88-437F-965F-590C0BD195F1}"/>
              </a:ext>
            </a:extLst>
          </p:cNvPr>
          <p:cNvSpPr>
            <a:spLocks noGrp="1"/>
          </p:cNvSpPr>
          <p:nvPr>
            <p:ph type="title" hasCustomPrompt="1"/>
          </p:nvPr>
        </p:nvSpPr>
        <p:spPr>
          <a:xfrm>
            <a:off x="365760" y="299526"/>
            <a:ext cx="11569209" cy="731318"/>
          </a:xfrm>
        </p:spPr>
        <p:txBody>
          <a:bodyPr/>
          <a:lstStyle>
            <a:lvl1pPr>
              <a:defRPr/>
            </a:lvl1pPr>
          </a:lstStyle>
          <a:p>
            <a:r>
              <a:rPr lang="en-US" dirty="0"/>
              <a:t>Title and content</a:t>
            </a:r>
          </a:p>
        </p:txBody>
      </p:sp>
      <p:sp>
        <p:nvSpPr>
          <p:cNvPr id="5" name="Content">
            <a:extLst>
              <a:ext uri="{FF2B5EF4-FFF2-40B4-BE49-F238E27FC236}">
                <a16:creationId xmlns:a16="http://schemas.microsoft.com/office/drawing/2014/main" id="{8A73B5A2-5001-4FA4-B113-0F6124F1F6A0}"/>
              </a:ext>
            </a:extLst>
          </p:cNvPr>
          <p:cNvSpPr>
            <a:spLocks noGrp="1"/>
          </p:cNvSpPr>
          <p:nvPr>
            <p:ph type="body" idx="1" hasCustomPrompt="1"/>
          </p:nvPr>
        </p:nvSpPr>
        <p:spPr/>
        <p:txBody>
          <a:bodyPr>
            <a:noAutofit/>
          </a:bodyPr>
          <a:lstStyle>
            <a:lvl1pPr>
              <a:lnSpc>
                <a:spcPct val="100000"/>
              </a:lnSpc>
              <a:spcAft>
                <a:spcPts val="0"/>
              </a:spcAft>
              <a:defRPr sz="2800">
                <a:solidFill>
                  <a:schemeClr val="tx2"/>
                </a:solidFill>
              </a:defRPr>
            </a:lvl1pPr>
            <a:lvl2pPr marL="461963" indent="-228600">
              <a:lnSpc>
                <a:spcPct val="100000"/>
              </a:lnSpc>
              <a:spcAft>
                <a:spcPts val="0"/>
              </a:spcAft>
              <a:defRPr sz="2400">
                <a:solidFill>
                  <a:schemeClr val="tx2"/>
                </a:solidFill>
              </a:defRPr>
            </a:lvl2pPr>
            <a:lvl3pPr marL="684213" indent="-228600">
              <a:lnSpc>
                <a:spcPct val="100000"/>
              </a:lnSpc>
              <a:spcAft>
                <a:spcPts val="0"/>
              </a:spcAft>
              <a:defRPr sz="2000">
                <a:solidFill>
                  <a:schemeClr val="tx2"/>
                </a:solidFill>
              </a:defRPr>
            </a:lvl3pPr>
            <a:lvl4pPr marL="914400" indent="-228600">
              <a:lnSpc>
                <a:spcPct val="100000"/>
              </a:lnSpc>
              <a:spcAft>
                <a:spcPts val="0"/>
              </a:spcAft>
              <a:defRPr sz="1800">
                <a:solidFill>
                  <a:schemeClr val="tx2"/>
                </a:solidFill>
              </a:defRPr>
            </a:lvl4pPr>
            <a:lvl5pPr marL="1144588" indent="-228600">
              <a:lnSpc>
                <a:spcPct val="100000"/>
              </a:lnSpc>
              <a:spcAft>
                <a:spcPts val="0"/>
              </a:spcAft>
              <a:defRPr sz="18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19" name="Title Border">
            <a:extLst>
              <a:ext uri="{FF2B5EF4-FFF2-40B4-BE49-F238E27FC236}">
                <a16:creationId xmlns:a16="http://schemas.microsoft.com/office/drawing/2014/main" id="{5E3E830F-DE1F-4A8F-992F-1D4BF5866636}"/>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355608820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and Code">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a16="http://schemas.microsoft.com/office/drawing/2014/main" id="{BEFA658F-CEEA-4659-B30B-B79DCDF1C713}"/>
              </a:ext>
            </a:extLst>
          </p:cNvPr>
          <p:cNvSpPr>
            <a:spLocks noGrp="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id="{5F8A0ED5-8D88-437F-965F-590C0BD195F1}"/>
              </a:ext>
            </a:extLst>
          </p:cNvPr>
          <p:cNvSpPr>
            <a:spLocks noGrp="1"/>
          </p:cNvSpPr>
          <p:nvPr>
            <p:ph type="title" hasCustomPrompt="1"/>
          </p:nvPr>
        </p:nvSpPr>
        <p:spPr/>
        <p:txBody>
          <a:bodyPr/>
          <a:lstStyle>
            <a:lvl1pPr>
              <a:defRPr/>
            </a:lvl1pPr>
          </a:lstStyle>
          <a:p>
            <a:r>
              <a:rPr lang="en-US" dirty="0"/>
              <a:t>Title and code</a:t>
            </a:r>
          </a:p>
        </p:txBody>
      </p:sp>
      <p:sp>
        <p:nvSpPr>
          <p:cNvPr id="7" name="Code">
            <a:extLst>
              <a:ext uri="{FF2B5EF4-FFF2-40B4-BE49-F238E27FC236}">
                <a16:creationId xmlns:a16="http://schemas.microsoft.com/office/drawing/2014/main" id="{D77EFECE-400E-4BAA-A766-7DD8A1117BBC}"/>
              </a:ext>
            </a:extLst>
          </p:cNvPr>
          <p:cNvSpPr>
            <a:spLocks noGrp="1"/>
          </p:cNvSpPr>
          <p:nvPr>
            <p:ph type="body" idx="1" hasCustomPrompt="1"/>
          </p:nvPr>
        </p:nvSpPr>
        <p:spPr>
          <a:xfrm>
            <a:off x="365760" y="1143000"/>
            <a:ext cx="11569700" cy="5257800"/>
          </a:xfrm>
        </p:spPr>
        <p:txBody>
          <a:bodyPr>
            <a:noAutofit/>
          </a:bodyPr>
          <a:lstStyle>
            <a:lvl1pPr marL="0" indent="0">
              <a:spcBef>
                <a:spcPts val="0"/>
              </a:spcBef>
              <a:buNone/>
              <a:defRPr sz="1800">
                <a:latin typeface="Lucida Console" panose="020B0609040504020204" pitchFamily="49" charset="0"/>
              </a:defRPr>
            </a:lvl1pPr>
          </a:lstStyle>
          <a:p>
            <a:pPr lvl="0"/>
            <a:r>
              <a:rPr lang="en-US" dirty="0"/>
              <a:t>; Syntax Test file for 68k Assembly code</a:t>
            </a:r>
          </a:p>
          <a:p>
            <a:pPr lvl="0"/>
            <a:r>
              <a:rPr lang="en-US" dirty="0"/>
              <a:t>; Some comments about this file</a:t>
            </a:r>
          </a:p>
          <a:p>
            <a:pPr lvl="0"/>
            <a:r>
              <a:rPr lang="en-US" dirty="0"/>
              <a:t>.D0 00000000</a:t>
            </a:r>
          </a:p>
          <a:p>
            <a:pPr lvl="0"/>
            <a:r>
              <a:rPr lang="en-US" dirty="0"/>
              <a:t>MS 2100 00000002</a:t>
            </a:r>
          </a:p>
          <a:p>
            <a:pPr lvl="0"/>
            <a:r>
              <a:rPr lang="en-US" dirty="0"/>
              <a:t>MM 2000;DI</a:t>
            </a:r>
          </a:p>
          <a:p>
            <a:pPr lvl="0"/>
            <a:r>
              <a:rPr lang="en-US" dirty="0"/>
              <a:t>LEA.L $002100,A1</a:t>
            </a:r>
          </a:p>
          <a:p>
            <a:pPr lvl="0"/>
            <a:r>
              <a:rPr lang="en-US" dirty="0"/>
              <a:t>MOVE.L #2,-(A1)</a:t>
            </a:r>
          </a:p>
          <a:p>
            <a:pPr lvl="0"/>
            <a:r>
              <a:rPr lang="en-US" dirty="0"/>
              <a:t>BSR $00002050</a:t>
            </a:r>
          </a:p>
          <a:p>
            <a:pPr lvl="0"/>
            <a:r>
              <a:rPr lang="en-US" dirty="0"/>
              <a:t>MM 2050;DI</a:t>
            </a:r>
          </a:p>
          <a:p>
            <a:pPr lvl="0"/>
            <a:r>
              <a:rPr lang="en-US" dirty="0"/>
              <a:t>MOVE.L (A1)+,D1</a:t>
            </a:r>
          </a:p>
          <a:p>
            <a:pPr lvl="0"/>
            <a:r>
              <a:rPr lang="en-US" dirty="0"/>
              <a:t>MOVE.L (A1),D2</a:t>
            </a:r>
          </a:p>
          <a:p>
            <a:pPr lvl="0"/>
            <a:r>
              <a:rPr lang="en-US" dirty="0"/>
              <a:t>ADD.L D1,D2</a:t>
            </a:r>
          </a:p>
          <a:p>
            <a:pPr lvl="0"/>
            <a:r>
              <a:rPr lang="en-US" dirty="0"/>
              <a:t>MOVE.L D2,D0</a:t>
            </a:r>
          </a:p>
          <a:p>
            <a:pPr lvl="0"/>
            <a:r>
              <a:rPr lang="en-US" dirty="0"/>
              <a:t>RTS</a:t>
            </a:r>
          </a:p>
        </p:txBody>
      </p:sp>
      <p:sp>
        <p:nvSpPr>
          <p:cNvPr id="19" name="Title Border">
            <a:extLst>
              <a:ext uri="{FF2B5EF4-FFF2-40B4-BE49-F238E27FC236}">
                <a16:creationId xmlns:a16="http://schemas.microsoft.com/office/drawing/2014/main" id="{C3AAB48A-4CC9-410B-9FD0-0E32778B6BFF}"/>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28480317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Text Column, and Small Picture">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a16="http://schemas.microsoft.com/office/drawing/2014/main" id="{BEFA658F-CEEA-4659-B30B-B79DCDF1C713}"/>
              </a:ext>
            </a:extLst>
          </p:cNvPr>
          <p:cNvSpPr>
            <a:spLocks noGrp="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id="{75DBD6AA-5E11-44A8-900B-2519518B0622}"/>
              </a:ext>
            </a:extLst>
          </p:cNvPr>
          <p:cNvSpPr>
            <a:spLocks noGrp="1"/>
          </p:cNvSpPr>
          <p:nvPr>
            <p:ph type="title" hasCustomPrompt="1"/>
          </p:nvPr>
        </p:nvSpPr>
        <p:spPr>
          <a:xfrm>
            <a:off x="365760" y="301752"/>
            <a:ext cx="11569209" cy="731318"/>
          </a:xfrm>
        </p:spPr>
        <p:txBody>
          <a:bodyPr/>
          <a:lstStyle>
            <a:lvl1pPr>
              <a:lnSpc>
                <a:spcPct val="100000"/>
              </a:lnSpc>
              <a:defRPr/>
            </a:lvl1pPr>
          </a:lstStyle>
          <a:p>
            <a:r>
              <a:rPr lang="en-US" dirty="0"/>
              <a:t>Title, text, and right picture</a:t>
            </a:r>
          </a:p>
        </p:txBody>
      </p:sp>
      <p:sp>
        <p:nvSpPr>
          <p:cNvPr id="7" name="Content">
            <a:extLst>
              <a:ext uri="{FF2B5EF4-FFF2-40B4-BE49-F238E27FC236}">
                <a16:creationId xmlns:a16="http://schemas.microsoft.com/office/drawing/2014/main" id="{5ACBD598-6775-4223-B2AB-B169A112E3FF}"/>
              </a:ext>
            </a:extLst>
          </p:cNvPr>
          <p:cNvSpPr>
            <a:spLocks noGrp="1"/>
          </p:cNvSpPr>
          <p:nvPr>
            <p:ph type="body" idx="1" hasCustomPrompt="1"/>
          </p:nvPr>
        </p:nvSpPr>
        <p:spPr>
          <a:xfrm>
            <a:off x="365760" y="1143000"/>
            <a:ext cx="8303550" cy="5291750"/>
          </a:xfrm>
        </p:spPr>
        <p:txBody>
          <a:bodyPr>
            <a:noAutofit/>
          </a:bodyPr>
          <a:lstStyle>
            <a:lvl1pPr>
              <a:lnSpc>
                <a:spcPct val="100000"/>
              </a:lnSpc>
              <a:spcAft>
                <a:spcPts val="0"/>
              </a:spcAft>
              <a:defRPr sz="2800">
                <a:solidFill>
                  <a:schemeClr val="tx2"/>
                </a:solidFill>
              </a:defRPr>
            </a:lvl1pPr>
            <a:lvl2pPr marL="461963" indent="-228600">
              <a:lnSpc>
                <a:spcPct val="100000"/>
              </a:lnSpc>
              <a:spcAft>
                <a:spcPts val="0"/>
              </a:spcAft>
              <a:defRPr sz="2400">
                <a:solidFill>
                  <a:schemeClr val="tx2"/>
                </a:solidFill>
              </a:defRPr>
            </a:lvl2pPr>
            <a:lvl3pPr marL="684213" indent="-228600">
              <a:lnSpc>
                <a:spcPct val="100000"/>
              </a:lnSpc>
              <a:spcAft>
                <a:spcPts val="0"/>
              </a:spcAft>
              <a:defRPr sz="2000">
                <a:solidFill>
                  <a:schemeClr val="tx2"/>
                </a:solidFill>
              </a:defRPr>
            </a:lvl3pPr>
            <a:lvl4pPr marL="914400" indent="-228600">
              <a:lnSpc>
                <a:spcPct val="100000"/>
              </a:lnSpc>
              <a:spcAft>
                <a:spcPts val="0"/>
              </a:spcAft>
              <a:defRPr sz="1800">
                <a:solidFill>
                  <a:schemeClr val="tx2"/>
                </a:solidFill>
              </a:defRPr>
            </a:lvl4pPr>
            <a:lvl5pPr marL="1144588" indent="-228600">
              <a:lnSpc>
                <a:spcPct val="100000"/>
              </a:lnSpc>
              <a:spcAft>
                <a:spcPts val="0"/>
              </a:spcAft>
              <a:defRPr sz="18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11" name="Picture">
            <a:extLst>
              <a:ext uri="{FF2B5EF4-FFF2-40B4-BE49-F238E27FC236}">
                <a16:creationId xmlns:a16="http://schemas.microsoft.com/office/drawing/2014/main" id="{A644AF2C-FFDC-4661-BF6B-D208E5E816FA}"/>
              </a:ext>
              <a:ext uri="{C183D7F6-B498-43B3-948B-1728B52AA6E4}">
                <adec:decorative xmlns:adec="http://schemas.microsoft.com/office/drawing/2017/decorative" val="1"/>
              </a:ext>
            </a:extLst>
          </p:cNvPr>
          <p:cNvSpPr>
            <a:spLocks noGrp="1"/>
          </p:cNvSpPr>
          <p:nvPr>
            <p:ph idx="9" hasCustomPrompt="1"/>
          </p:nvPr>
        </p:nvSpPr>
        <p:spPr>
          <a:xfrm>
            <a:off x="8778240" y="2286000"/>
            <a:ext cx="2971800" cy="2971800"/>
          </a:xfrm>
        </p:spPr>
        <p:txBody>
          <a:bodyPr anchor="t"/>
          <a:lstStyle>
            <a:lvl1pPr marL="0" indent="0" algn="ctr">
              <a:buNone/>
              <a:defRPr sz="3200">
                <a:solidFill>
                  <a:schemeClr val="tx2"/>
                </a:solidFill>
              </a:defRPr>
            </a:lvl1pPr>
          </a:lstStyle>
          <a:p>
            <a:r>
              <a:rPr lang="en-US"/>
              <a:t>Click icon to add image</a:t>
            </a:r>
          </a:p>
        </p:txBody>
      </p:sp>
      <p:sp>
        <p:nvSpPr>
          <p:cNvPr id="19" name="Title Border">
            <a:extLst>
              <a:ext uri="{FF2B5EF4-FFF2-40B4-BE49-F238E27FC236}">
                <a16:creationId xmlns:a16="http://schemas.microsoft.com/office/drawing/2014/main" id="{CA5A47F4-760F-45B4-9DF3-86A7530E62D0}"/>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11615576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Header, Text, and Small Picture">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4" name="Slide Number">
            <a:extLst>
              <a:ext uri="{FF2B5EF4-FFF2-40B4-BE49-F238E27FC236}">
                <a16:creationId xmlns:a16="http://schemas.microsoft.com/office/drawing/2014/main" id="{BEFA658F-CEEA-4659-B30B-B79DCDF1C713}"/>
              </a:ext>
            </a:extLst>
          </p:cNvPr>
          <p:cNvSpPr>
            <a:spLocks noGrp="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id="{75DBD6AA-5E11-44A8-900B-2519518B0622}"/>
              </a:ext>
            </a:extLst>
          </p:cNvPr>
          <p:cNvSpPr>
            <a:spLocks noGrp="1"/>
          </p:cNvSpPr>
          <p:nvPr>
            <p:ph type="title" hasCustomPrompt="1"/>
          </p:nvPr>
        </p:nvSpPr>
        <p:spPr>
          <a:xfrm>
            <a:off x="365760" y="301752"/>
            <a:ext cx="11487257" cy="731318"/>
          </a:xfrm>
        </p:spPr>
        <p:txBody>
          <a:bodyPr/>
          <a:lstStyle>
            <a:lvl1pPr>
              <a:lnSpc>
                <a:spcPct val="100000"/>
              </a:lnSpc>
              <a:defRPr/>
            </a:lvl1pPr>
          </a:lstStyle>
          <a:p>
            <a:r>
              <a:rPr lang="en-US" dirty="0"/>
              <a:t>Title, header, text, and picture</a:t>
            </a:r>
          </a:p>
        </p:txBody>
      </p:sp>
      <p:sp>
        <p:nvSpPr>
          <p:cNvPr id="3" name="Content Header">
            <a:extLst>
              <a:ext uri="{FF2B5EF4-FFF2-40B4-BE49-F238E27FC236}">
                <a16:creationId xmlns:a16="http://schemas.microsoft.com/office/drawing/2014/main" id="{CEBB69C5-28A4-4F99-A9FE-572F9D53CF4E}"/>
              </a:ext>
            </a:extLst>
          </p:cNvPr>
          <p:cNvSpPr>
            <a:spLocks noGrp="1"/>
          </p:cNvSpPr>
          <p:nvPr>
            <p:ph type="subTitle" idx="2" hasCustomPrompt="1"/>
          </p:nvPr>
        </p:nvSpPr>
        <p:spPr>
          <a:xfrm>
            <a:off x="365760" y="1053311"/>
            <a:ext cx="11487257"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7" name="Content">
            <a:extLst>
              <a:ext uri="{FF2B5EF4-FFF2-40B4-BE49-F238E27FC236}">
                <a16:creationId xmlns:a16="http://schemas.microsoft.com/office/drawing/2014/main" id="{5ACBD598-6775-4223-B2AB-B169A112E3FF}"/>
              </a:ext>
            </a:extLst>
          </p:cNvPr>
          <p:cNvSpPr>
            <a:spLocks noGrp="1"/>
          </p:cNvSpPr>
          <p:nvPr>
            <p:ph type="body" idx="1" hasCustomPrompt="1"/>
          </p:nvPr>
        </p:nvSpPr>
        <p:spPr>
          <a:xfrm>
            <a:off x="365760" y="1591056"/>
            <a:ext cx="8303550" cy="4843688"/>
          </a:xfrm>
        </p:spPr>
        <p:txBody>
          <a:bodyPr>
            <a:noAutofit/>
          </a:bodyPr>
          <a:lstStyle>
            <a:lvl1pPr>
              <a:lnSpc>
                <a:spcPct val="100000"/>
              </a:lnSpc>
              <a:spcAft>
                <a:spcPts val="0"/>
              </a:spcAft>
              <a:defRPr sz="2800">
                <a:solidFill>
                  <a:schemeClr val="tx2"/>
                </a:solidFill>
              </a:defRPr>
            </a:lvl1pPr>
            <a:lvl2pPr marL="461963" indent="-228600">
              <a:lnSpc>
                <a:spcPct val="100000"/>
              </a:lnSpc>
              <a:spcAft>
                <a:spcPts val="0"/>
              </a:spcAft>
              <a:defRPr sz="2400">
                <a:solidFill>
                  <a:schemeClr val="tx2"/>
                </a:solidFill>
              </a:defRPr>
            </a:lvl2pPr>
            <a:lvl3pPr marL="684213" indent="-228600">
              <a:lnSpc>
                <a:spcPct val="100000"/>
              </a:lnSpc>
              <a:spcAft>
                <a:spcPts val="0"/>
              </a:spcAft>
              <a:defRPr sz="2000">
                <a:solidFill>
                  <a:schemeClr val="tx2"/>
                </a:solidFill>
              </a:defRPr>
            </a:lvl3pPr>
            <a:lvl4pPr marL="914400" indent="-228600">
              <a:lnSpc>
                <a:spcPct val="100000"/>
              </a:lnSpc>
              <a:spcAft>
                <a:spcPts val="0"/>
              </a:spcAft>
              <a:defRPr sz="1800">
                <a:solidFill>
                  <a:schemeClr val="tx2"/>
                </a:solidFill>
              </a:defRPr>
            </a:lvl4pPr>
            <a:lvl5pPr marL="1144588" indent="-228600">
              <a:lnSpc>
                <a:spcPct val="100000"/>
              </a:lnSpc>
              <a:spcAft>
                <a:spcPts val="0"/>
              </a:spcAft>
              <a:defRPr sz="18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11" name="Picture">
            <a:extLst>
              <a:ext uri="{FF2B5EF4-FFF2-40B4-BE49-F238E27FC236}">
                <a16:creationId xmlns:a16="http://schemas.microsoft.com/office/drawing/2014/main" id="{A644AF2C-FFDC-4661-BF6B-D208E5E816FA}"/>
              </a:ext>
              <a:ext uri="{C183D7F6-B498-43B3-948B-1728B52AA6E4}">
                <adec:decorative xmlns:adec="http://schemas.microsoft.com/office/drawing/2017/decorative" val="1"/>
              </a:ext>
            </a:extLst>
          </p:cNvPr>
          <p:cNvSpPr>
            <a:spLocks noGrp="1"/>
          </p:cNvSpPr>
          <p:nvPr>
            <p:ph idx="9" hasCustomPrompt="1"/>
          </p:nvPr>
        </p:nvSpPr>
        <p:spPr>
          <a:xfrm>
            <a:off x="8775263" y="2516806"/>
            <a:ext cx="2971800" cy="2971800"/>
          </a:xfrm>
        </p:spPr>
        <p:txBody>
          <a:bodyPr anchor="t"/>
          <a:lstStyle>
            <a:lvl1pPr marL="0" indent="0" algn="ctr">
              <a:buNone/>
              <a:defRPr sz="3200">
                <a:solidFill>
                  <a:schemeClr val="tx2"/>
                </a:solidFill>
              </a:defRPr>
            </a:lvl1pPr>
          </a:lstStyle>
          <a:p>
            <a:r>
              <a:rPr lang="en-US"/>
              <a:t>Click icon to add image</a:t>
            </a:r>
          </a:p>
        </p:txBody>
      </p:sp>
    </p:spTree>
    <p:custDataLst>
      <p:tags r:id="rId1"/>
    </p:custDataLst>
    <p:extLst>
      <p:ext uri="{BB962C8B-B14F-4D97-AF65-F5344CB8AC3E}">
        <p14:creationId xmlns:p14="http://schemas.microsoft.com/office/powerpoint/2010/main" val="362687518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itle and 2 Content Column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a16="http://schemas.microsoft.com/office/drawing/2014/main" id="{BEFA658F-CEEA-4659-B30B-B79DCDF1C713}"/>
              </a:ext>
            </a:extLst>
          </p:cNvPr>
          <p:cNvSpPr>
            <a:spLocks noGrp="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id="{5F8A0ED5-8D88-437F-965F-590C0BD195F1}"/>
              </a:ext>
            </a:extLst>
          </p:cNvPr>
          <p:cNvSpPr>
            <a:spLocks noGrp="1"/>
          </p:cNvSpPr>
          <p:nvPr>
            <p:ph type="title" hasCustomPrompt="1"/>
          </p:nvPr>
        </p:nvSpPr>
        <p:spPr>
          <a:xfrm>
            <a:off x="365760" y="301752"/>
            <a:ext cx="11569209" cy="731318"/>
          </a:xfrm>
        </p:spPr>
        <p:txBody>
          <a:bodyPr/>
          <a:lstStyle>
            <a:lvl1pPr>
              <a:defRPr/>
            </a:lvl1pPr>
          </a:lstStyle>
          <a:p>
            <a:r>
              <a:rPr lang="en-US" dirty="0"/>
              <a:t>Title and 2 content columns</a:t>
            </a:r>
          </a:p>
        </p:txBody>
      </p:sp>
      <p:sp>
        <p:nvSpPr>
          <p:cNvPr id="7" name="Content Left">
            <a:extLst>
              <a:ext uri="{FF2B5EF4-FFF2-40B4-BE49-F238E27FC236}">
                <a16:creationId xmlns:a16="http://schemas.microsoft.com/office/drawing/2014/main" id="{8A73B5A2-5001-4FA4-B113-0F6124F1F6A0}"/>
              </a:ext>
            </a:extLst>
          </p:cNvPr>
          <p:cNvSpPr>
            <a:spLocks noGrp="1"/>
          </p:cNvSpPr>
          <p:nvPr>
            <p:ph type="body" idx="1" hasCustomPrompt="1"/>
          </p:nvPr>
        </p:nvSpPr>
        <p:spPr>
          <a:xfrm>
            <a:off x="365760" y="1143000"/>
            <a:ext cx="5669280" cy="5291750"/>
          </a:xfrm>
        </p:spPr>
        <p:txBody>
          <a:bodyPr>
            <a:noAutofit/>
          </a:bodyPr>
          <a:lstStyle>
            <a:lvl1pPr>
              <a:lnSpc>
                <a:spcPct val="100000"/>
              </a:lnSpc>
              <a:spcAft>
                <a:spcPts val="0"/>
              </a:spcAft>
              <a:defRPr sz="2800">
                <a:solidFill>
                  <a:schemeClr val="tx2"/>
                </a:solidFill>
              </a:defRPr>
            </a:lvl1pPr>
            <a:lvl2pPr marL="461963" indent="-228600">
              <a:lnSpc>
                <a:spcPct val="100000"/>
              </a:lnSpc>
              <a:spcAft>
                <a:spcPts val="0"/>
              </a:spcAft>
              <a:defRPr sz="2400">
                <a:solidFill>
                  <a:schemeClr val="tx2"/>
                </a:solidFill>
              </a:defRPr>
            </a:lvl2pPr>
            <a:lvl3pPr marL="684213" indent="-228600">
              <a:lnSpc>
                <a:spcPct val="100000"/>
              </a:lnSpc>
              <a:spcAft>
                <a:spcPts val="0"/>
              </a:spcAft>
              <a:defRPr sz="2000">
                <a:solidFill>
                  <a:schemeClr val="tx2"/>
                </a:solidFill>
              </a:defRPr>
            </a:lvl3pPr>
            <a:lvl4pPr marL="914400" indent="-228600">
              <a:lnSpc>
                <a:spcPct val="100000"/>
              </a:lnSpc>
              <a:spcAft>
                <a:spcPts val="0"/>
              </a:spcAft>
              <a:defRPr sz="1800">
                <a:solidFill>
                  <a:schemeClr val="tx2"/>
                </a:solidFill>
              </a:defRPr>
            </a:lvl4pPr>
            <a:lvl5pPr marL="1144588" indent="-228600">
              <a:lnSpc>
                <a:spcPct val="100000"/>
              </a:lnSpc>
              <a:spcAft>
                <a:spcPts val="0"/>
              </a:spcAft>
              <a:defRPr sz="18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8" name="Content Right">
            <a:extLst>
              <a:ext uri="{FF2B5EF4-FFF2-40B4-BE49-F238E27FC236}">
                <a16:creationId xmlns:a16="http://schemas.microsoft.com/office/drawing/2014/main" id="{951E617C-D9F7-4098-883E-6A048DBCF862}"/>
              </a:ext>
            </a:extLst>
          </p:cNvPr>
          <p:cNvSpPr>
            <a:spLocks noGrp="1"/>
          </p:cNvSpPr>
          <p:nvPr>
            <p:ph type="body" idx="2" hasCustomPrompt="1"/>
          </p:nvPr>
        </p:nvSpPr>
        <p:spPr>
          <a:xfrm>
            <a:off x="6265689" y="1143000"/>
            <a:ext cx="5669280" cy="5291750"/>
          </a:xfrm>
        </p:spPr>
        <p:txBody>
          <a:bodyPr>
            <a:noAutofit/>
          </a:bodyPr>
          <a:lstStyle>
            <a:lvl1pPr>
              <a:lnSpc>
                <a:spcPct val="100000"/>
              </a:lnSpc>
              <a:spcAft>
                <a:spcPts val="0"/>
              </a:spcAft>
              <a:defRPr sz="2800">
                <a:solidFill>
                  <a:schemeClr val="tx2"/>
                </a:solidFill>
              </a:defRPr>
            </a:lvl1pPr>
            <a:lvl2pPr marL="461963" indent="-228600">
              <a:lnSpc>
                <a:spcPct val="100000"/>
              </a:lnSpc>
              <a:spcAft>
                <a:spcPts val="0"/>
              </a:spcAft>
              <a:defRPr sz="2400">
                <a:solidFill>
                  <a:schemeClr val="tx2"/>
                </a:solidFill>
              </a:defRPr>
            </a:lvl2pPr>
            <a:lvl3pPr marL="684213" indent="-228600">
              <a:lnSpc>
                <a:spcPct val="100000"/>
              </a:lnSpc>
              <a:spcAft>
                <a:spcPts val="0"/>
              </a:spcAft>
              <a:defRPr sz="2000">
                <a:solidFill>
                  <a:schemeClr val="tx2"/>
                </a:solidFill>
              </a:defRPr>
            </a:lvl3pPr>
            <a:lvl4pPr marL="914400" indent="-228600">
              <a:lnSpc>
                <a:spcPct val="100000"/>
              </a:lnSpc>
              <a:spcAft>
                <a:spcPts val="0"/>
              </a:spcAft>
              <a:defRPr sz="1800">
                <a:solidFill>
                  <a:schemeClr val="tx2"/>
                </a:solidFill>
              </a:defRPr>
            </a:lvl4pPr>
            <a:lvl5pPr marL="1144588" indent="-228600">
              <a:lnSpc>
                <a:spcPct val="100000"/>
              </a:lnSpc>
              <a:spcAft>
                <a:spcPts val="0"/>
              </a:spcAft>
              <a:defRPr sz="18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19" name="Title Border">
            <a:extLst>
              <a:ext uri="{FF2B5EF4-FFF2-40B4-BE49-F238E27FC236}">
                <a16:creationId xmlns:a16="http://schemas.microsoft.com/office/drawing/2014/main" id="{30E2FEDB-7122-4CE9-A695-390387894502}"/>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154825941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le and 2 Code Column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a16="http://schemas.microsoft.com/office/drawing/2014/main" id="{BEFA658F-CEEA-4659-B30B-B79DCDF1C713}"/>
              </a:ext>
            </a:extLst>
          </p:cNvPr>
          <p:cNvSpPr>
            <a:spLocks noGrp="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id="{5F8A0ED5-8D88-437F-965F-590C0BD195F1}"/>
              </a:ext>
            </a:extLst>
          </p:cNvPr>
          <p:cNvSpPr>
            <a:spLocks noGrp="1"/>
          </p:cNvSpPr>
          <p:nvPr>
            <p:ph type="title" hasCustomPrompt="1"/>
          </p:nvPr>
        </p:nvSpPr>
        <p:spPr>
          <a:xfrm>
            <a:off x="365760" y="301752"/>
            <a:ext cx="11569209" cy="731318"/>
          </a:xfrm>
        </p:spPr>
        <p:txBody>
          <a:bodyPr/>
          <a:lstStyle>
            <a:lvl1pPr>
              <a:defRPr/>
            </a:lvl1pPr>
          </a:lstStyle>
          <a:p>
            <a:r>
              <a:rPr lang="en-US" dirty="0"/>
              <a:t>Title and 2 code columns</a:t>
            </a:r>
          </a:p>
        </p:txBody>
      </p:sp>
      <p:sp>
        <p:nvSpPr>
          <p:cNvPr id="7" name="Code Left">
            <a:extLst>
              <a:ext uri="{FF2B5EF4-FFF2-40B4-BE49-F238E27FC236}">
                <a16:creationId xmlns:a16="http://schemas.microsoft.com/office/drawing/2014/main" id="{D77EFECE-400E-4BAA-A766-7DD8A1117BBC}"/>
              </a:ext>
            </a:extLst>
          </p:cNvPr>
          <p:cNvSpPr>
            <a:spLocks noGrp="1"/>
          </p:cNvSpPr>
          <p:nvPr>
            <p:ph type="body" idx="1" hasCustomPrompt="1"/>
          </p:nvPr>
        </p:nvSpPr>
        <p:spPr>
          <a:xfrm>
            <a:off x="365760" y="1143000"/>
            <a:ext cx="5669280" cy="5291750"/>
          </a:xfrm>
        </p:spPr>
        <p:txBody>
          <a:bodyPr>
            <a:noAutofit/>
          </a:bodyPr>
          <a:lstStyle>
            <a:lvl1pPr marL="0" indent="0">
              <a:spcBef>
                <a:spcPts val="0"/>
              </a:spcBef>
              <a:buNone/>
              <a:defRPr sz="1800">
                <a:latin typeface="Lucida Console" panose="020B0609040504020204" pitchFamily="49" charset="0"/>
              </a:defRPr>
            </a:lvl1pPr>
          </a:lstStyle>
          <a:p>
            <a:pPr lvl="0"/>
            <a:r>
              <a:rPr lang="en-US" dirty="0"/>
              <a:t>; Syntax Test file for 68k Assembly code</a:t>
            </a:r>
          </a:p>
          <a:p>
            <a:pPr lvl="0"/>
            <a:r>
              <a:rPr lang="en-US" dirty="0"/>
              <a:t>; Some comments about this file</a:t>
            </a:r>
          </a:p>
          <a:p>
            <a:pPr lvl="0"/>
            <a:r>
              <a:rPr lang="en-US" dirty="0"/>
              <a:t>.D0 00000000</a:t>
            </a:r>
          </a:p>
          <a:p>
            <a:pPr lvl="0"/>
            <a:r>
              <a:rPr lang="en-US" dirty="0"/>
              <a:t>MS 2100 00000002</a:t>
            </a:r>
          </a:p>
          <a:p>
            <a:pPr lvl="0"/>
            <a:r>
              <a:rPr lang="en-US" dirty="0"/>
              <a:t>MM 2000;DI</a:t>
            </a:r>
          </a:p>
          <a:p>
            <a:pPr lvl="0"/>
            <a:r>
              <a:rPr lang="en-US" dirty="0"/>
              <a:t>LEA.L $002100,A1</a:t>
            </a:r>
          </a:p>
          <a:p>
            <a:pPr lvl="0"/>
            <a:r>
              <a:rPr lang="en-US" dirty="0"/>
              <a:t>MOVE.L #2,-(A1)</a:t>
            </a:r>
          </a:p>
          <a:p>
            <a:pPr lvl="0"/>
            <a:r>
              <a:rPr lang="en-US" dirty="0"/>
              <a:t>BSR $00002050</a:t>
            </a:r>
          </a:p>
          <a:p>
            <a:pPr lvl="0"/>
            <a:r>
              <a:rPr lang="en-US" dirty="0"/>
              <a:t>MM 2050;DI</a:t>
            </a:r>
          </a:p>
          <a:p>
            <a:pPr lvl="0"/>
            <a:r>
              <a:rPr lang="en-US" dirty="0"/>
              <a:t>MOVE.L (A1)+,D1</a:t>
            </a:r>
          </a:p>
          <a:p>
            <a:pPr lvl="0"/>
            <a:r>
              <a:rPr lang="en-US" dirty="0"/>
              <a:t>MOVE.L (A1),D2</a:t>
            </a:r>
          </a:p>
          <a:p>
            <a:pPr lvl="0"/>
            <a:r>
              <a:rPr lang="en-US" dirty="0"/>
              <a:t>ADD.L D1,D2</a:t>
            </a:r>
          </a:p>
          <a:p>
            <a:pPr lvl="0"/>
            <a:r>
              <a:rPr lang="en-US" dirty="0"/>
              <a:t>MOVE.L D2,D0</a:t>
            </a:r>
          </a:p>
          <a:p>
            <a:pPr lvl="0"/>
            <a:r>
              <a:rPr lang="en-US" dirty="0"/>
              <a:t>RTS</a:t>
            </a:r>
          </a:p>
        </p:txBody>
      </p:sp>
      <p:sp>
        <p:nvSpPr>
          <p:cNvPr id="8" name="Code Right">
            <a:extLst>
              <a:ext uri="{FF2B5EF4-FFF2-40B4-BE49-F238E27FC236}">
                <a16:creationId xmlns:a16="http://schemas.microsoft.com/office/drawing/2014/main" id="{E8572E41-DF36-40C1-9453-10D94D9775B7}"/>
              </a:ext>
            </a:extLst>
          </p:cNvPr>
          <p:cNvSpPr>
            <a:spLocks noGrp="1"/>
          </p:cNvSpPr>
          <p:nvPr>
            <p:ph type="body" idx="2" hasCustomPrompt="1"/>
          </p:nvPr>
        </p:nvSpPr>
        <p:spPr>
          <a:xfrm>
            <a:off x="6265689" y="1143000"/>
            <a:ext cx="5669280" cy="5291750"/>
          </a:xfrm>
        </p:spPr>
        <p:txBody>
          <a:bodyPr>
            <a:noAutofit/>
          </a:bodyPr>
          <a:lstStyle>
            <a:lvl1pPr marL="0" indent="0">
              <a:spcBef>
                <a:spcPts val="0"/>
              </a:spcBef>
              <a:buNone/>
              <a:defRPr sz="1800">
                <a:latin typeface="Lucida Console" panose="020B0609040504020204" pitchFamily="49" charset="0"/>
              </a:defRPr>
            </a:lvl1pPr>
          </a:lstStyle>
          <a:p>
            <a:pPr lvl="0"/>
            <a:r>
              <a:rPr lang="en-US" dirty="0"/>
              <a:t>; Syntax Test file for 68k Assembly code</a:t>
            </a:r>
          </a:p>
          <a:p>
            <a:pPr lvl="0"/>
            <a:r>
              <a:rPr lang="en-US" dirty="0"/>
              <a:t>; Some comments about this file</a:t>
            </a:r>
          </a:p>
          <a:p>
            <a:pPr lvl="0"/>
            <a:r>
              <a:rPr lang="en-US" dirty="0"/>
              <a:t>.D0 00000000</a:t>
            </a:r>
          </a:p>
          <a:p>
            <a:pPr lvl="0"/>
            <a:r>
              <a:rPr lang="en-US" dirty="0"/>
              <a:t>MS 2100 00000002</a:t>
            </a:r>
          </a:p>
          <a:p>
            <a:pPr lvl="0"/>
            <a:r>
              <a:rPr lang="en-US" dirty="0"/>
              <a:t>MM 2000;DI</a:t>
            </a:r>
          </a:p>
          <a:p>
            <a:pPr lvl="0"/>
            <a:r>
              <a:rPr lang="en-US" dirty="0"/>
              <a:t>LEA.L $002100,A1</a:t>
            </a:r>
          </a:p>
          <a:p>
            <a:pPr lvl="0"/>
            <a:r>
              <a:rPr lang="en-US" dirty="0"/>
              <a:t>MOVE.L #2,-(A1)</a:t>
            </a:r>
          </a:p>
          <a:p>
            <a:pPr lvl="0"/>
            <a:r>
              <a:rPr lang="en-US" dirty="0"/>
              <a:t>BSR $00002050</a:t>
            </a:r>
          </a:p>
          <a:p>
            <a:pPr lvl="0"/>
            <a:r>
              <a:rPr lang="en-US" dirty="0"/>
              <a:t>MM 2050;DI</a:t>
            </a:r>
          </a:p>
          <a:p>
            <a:pPr lvl="0"/>
            <a:r>
              <a:rPr lang="en-US" dirty="0"/>
              <a:t>MOVE.L (A1)+,D1</a:t>
            </a:r>
          </a:p>
          <a:p>
            <a:pPr lvl="0"/>
            <a:r>
              <a:rPr lang="en-US" dirty="0"/>
              <a:t>MOVE.L (A1),D2</a:t>
            </a:r>
          </a:p>
          <a:p>
            <a:pPr lvl="0"/>
            <a:r>
              <a:rPr lang="en-US" dirty="0"/>
              <a:t>ADD.L D1,D2</a:t>
            </a:r>
          </a:p>
          <a:p>
            <a:pPr lvl="0"/>
            <a:r>
              <a:rPr lang="en-US" dirty="0"/>
              <a:t>MOVE.L D2,D0</a:t>
            </a:r>
          </a:p>
          <a:p>
            <a:pPr lvl="0"/>
            <a:r>
              <a:rPr lang="en-US" dirty="0"/>
              <a:t>RTS</a:t>
            </a:r>
          </a:p>
        </p:txBody>
      </p:sp>
      <p:sp>
        <p:nvSpPr>
          <p:cNvPr id="19" name="Title Border">
            <a:extLst>
              <a:ext uri="{FF2B5EF4-FFF2-40B4-BE49-F238E27FC236}">
                <a16:creationId xmlns:a16="http://schemas.microsoft.com/office/drawing/2014/main" id="{839B152F-AE78-42AF-B8FB-09C753D41393}"/>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70686801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itle, 1 Header, and 2 Text Column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5"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id="{75DBD6AA-5E11-44A8-900B-2519518B0622}"/>
              </a:ext>
            </a:extLst>
          </p:cNvPr>
          <p:cNvSpPr>
            <a:spLocks noGrp="1"/>
          </p:cNvSpPr>
          <p:nvPr>
            <p:ph type="title" hasCustomPrompt="1"/>
          </p:nvPr>
        </p:nvSpPr>
        <p:spPr>
          <a:xfrm>
            <a:off x="365760" y="301752"/>
            <a:ext cx="11569209" cy="731318"/>
          </a:xfrm>
        </p:spPr>
        <p:txBody>
          <a:bodyPr/>
          <a:lstStyle>
            <a:lvl1pPr>
              <a:lnSpc>
                <a:spcPct val="100000"/>
              </a:lnSpc>
              <a:defRPr/>
            </a:lvl1pPr>
          </a:lstStyle>
          <a:p>
            <a:r>
              <a:rPr lang="en-US" dirty="0"/>
              <a:t>Title and 1 header and 2 text columns</a:t>
            </a:r>
          </a:p>
        </p:txBody>
      </p:sp>
      <p:sp>
        <p:nvSpPr>
          <p:cNvPr id="3" name="Content Header Left">
            <a:extLst>
              <a:ext uri="{FF2B5EF4-FFF2-40B4-BE49-F238E27FC236}">
                <a16:creationId xmlns:a16="http://schemas.microsoft.com/office/drawing/2014/main" id="{CEBB69C5-28A4-4F99-A9FE-572F9D53CF4E}"/>
              </a:ext>
            </a:extLst>
          </p:cNvPr>
          <p:cNvSpPr>
            <a:spLocks noGrp="1"/>
          </p:cNvSpPr>
          <p:nvPr>
            <p:ph type="subTitle" idx="3" hasCustomPrompt="1"/>
          </p:nvPr>
        </p:nvSpPr>
        <p:spPr>
          <a:xfrm>
            <a:off x="365760" y="1051560"/>
            <a:ext cx="11569208"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7" name="Content Left">
            <a:extLst>
              <a:ext uri="{FF2B5EF4-FFF2-40B4-BE49-F238E27FC236}">
                <a16:creationId xmlns:a16="http://schemas.microsoft.com/office/drawing/2014/main" id="{5ACBD598-6775-4223-B2AB-B169A112E3FF}"/>
              </a:ext>
            </a:extLst>
          </p:cNvPr>
          <p:cNvSpPr>
            <a:spLocks noGrp="1"/>
          </p:cNvSpPr>
          <p:nvPr>
            <p:ph type="body" idx="1" hasCustomPrompt="1"/>
          </p:nvPr>
        </p:nvSpPr>
        <p:spPr>
          <a:xfrm>
            <a:off x="365760" y="1591056"/>
            <a:ext cx="5669280" cy="4843688"/>
          </a:xfrm>
        </p:spPr>
        <p:txBody>
          <a:bodyPr>
            <a:noAutofit/>
          </a:bodyPr>
          <a:lstStyle>
            <a:lvl1pPr>
              <a:lnSpc>
                <a:spcPct val="100000"/>
              </a:lnSpc>
              <a:spcAft>
                <a:spcPts val="0"/>
              </a:spcAft>
              <a:defRPr sz="2800">
                <a:solidFill>
                  <a:schemeClr val="tx2"/>
                </a:solidFill>
              </a:defRPr>
            </a:lvl1pPr>
            <a:lvl2pPr marL="461963" indent="-228600">
              <a:lnSpc>
                <a:spcPct val="100000"/>
              </a:lnSpc>
              <a:spcAft>
                <a:spcPts val="0"/>
              </a:spcAft>
              <a:defRPr sz="2400">
                <a:solidFill>
                  <a:schemeClr val="tx2"/>
                </a:solidFill>
              </a:defRPr>
            </a:lvl2pPr>
            <a:lvl3pPr marL="684213" indent="-228600">
              <a:lnSpc>
                <a:spcPct val="100000"/>
              </a:lnSpc>
              <a:spcAft>
                <a:spcPts val="0"/>
              </a:spcAft>
              <a:defRPr sz="2000">
                <a:solidFill>
                  <a:schemeClr val="tx2"/>
                </a:solidFill>
              </a:defRPr>
            </a:lvl3pPr>
            <a:lvl4pPr marL="914400" indent="-228600">
              <a:lnSpc>
                <a:spcPct val="100000"/>
              </a:lnSpc>
              <a:spcAft>
                <a:spcPts val="0"/>
              </a:spcAft>
              <a:defRPr sz="1800">
                <a:solidFill>
                  <a:schemeClr val="tx2"/>
                </a:solidFill>
              </a:defRPr>
            </a:lvl4pPr>
            <a:lvl5pPr marL="1144588" indent="-228600">
              <a:lnSpc>
                <a:spcPct val="100000"/>
              </a:lnSpc>
              <a:spcAft>
                <a:spcPts val="0"/>
              </a:spcAft>
              <a:defRPr sz="18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8" name="Content Right">
            <a:extLst>
              <a:ext uri="{FF2B5EF4-FFF2-40B4-BE49-F238E27FC236}">
                <a16:creationId xmlns:a16="http://schemas.microsoft.com/office/drawing/2014/main" id="{7F5B85B9-BABC-44F6-B2AE-99F02670D702}"/>
              </a:ext>
            </a:extLst>
          </p:cNvPr>
          <p:cNvSpPr>
            <a:spLocks noGrp="1"/>
          </p:cNvSpPr>
          <p:nvPr>
            <p:ph type="body" idx="2" hasCustomPrompt="1"/>
          </p:nvPr>
        </p:nvSpPr>
        <p:spPr>
          <a:xfrm>
            <a:off x="6197321" y="1591056"/>
            <a:ext cx="5669280" cy="4843688"/>
          </a:xfrm>
        </p:spPr>
        <p:txBody>
          <a:bodyPr>
            <a:noAutofit/>
          </a:bodyPr>
          <a:lstStyle>
            <a:lvl1pPr>
              <a:lnSpc>
                <a:spcPct val="100000"/>
              </a:lnSpc>
              <a:spcAft>
                <a:spcPts val="0"/>
              </a:spcAft>
              <a:defRPr sz="2800">
                <a:solidFill>
                  <a:schemeClr val="tx2"/>
                </a:solidFill>
              </a:defRPr>
            </a:lvl1pPr>
            <a:lvl2pPr marL="461963" indent="-228600">
              <a:lnSpc>
                <a:spcPct val="100000"/>
              </a:lnSpc>
              <a:spcAft>
                <a:spcPts val="0"/>
              </a:spcAft>
              <a:defRPr sz="2400">
                <a:solidFill>
                  <a:schemeClr val="tx2"/>
                </a:solidFill>
              </a:defRPr>
            </a:lvl2pPr>
            <a:lvl3pPr marL="684213" indent="-228600">
              <a:lnSpc>
                <a:spcPct val="100000"/>
              </a:lnSpc>
              <a:spcAft>
                <a:spcPts val="0"/>
              </a:spcAft>
              <a:defRPr sz="2000">
                <a:solidFill>
                  <a:schemeClr val="tx2"/>
                </a:solidFill>
              </a:defRPr>
            </a:lvl3pPr>
            <a:lvl4pPr marL="914400" indent="-228600">
              <a:lnSpc>
                <a:spcPct val="100000"/>
              </a:lnSpc>
              <a:spcAft>
                <a:spcPts val="0"/>
              </a:spcAft>
              <a:defRPr sz="1800">
                <a:solidFill>
                  <a:schemeClr val="tx2"/>
                </a:solidFill>
              </a:defRPr>
            </a:lvl4pPr>
            <a:lvl5pPr marL="1144588" indent="-228600">
              <a:lnSpc>
                <a:spcPct val="100000"/>
              </a:lnSpc>
              <a:spcAft>
                <a:spcPts val="0"/>
              </a:spcAft>
              <a:defRPr sz="18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Tree>
    <p:custDataLst>
      <p:tags r:id="rId1"/>
    </p:custDataLst>
    <p:extLst>
      <p:ext uri="{BB962C8B-B14F-4D97-AF65-F5344CB8AC3E}">
        <p14:creationId xmlns:p14="http://schemas.microsoft.com/office/powerpoint/2010/main" val="1484718395"/>
      </p:ext>
    </p:extLst>
  </p:cSld>
  <p:clrMapOvr>
    <a:masterClrMapping/>
  </p:clrMapOvr>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2 Headers, and 2 Text Column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5"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id="{75DBD6AA-5E11-44A8-900B-2519518B0622}"/>
              </a:ext>
            </a:extLst>
          </p:cNvPr>
          <p:cNvSpPr>
            <a:spLocks noGrp="1"/>
          </p:cNvSpPr>
          <p:nvPr>
            <p:ph type="title" hasCustomPrompt="1"/>
          </p:nvPr>
        </p:nvSpPr>
        <p:spPr>
          <a:xfrm>
            <a:off x="365760" y="301752"/>
            <a:ext cx="11569209" cy="731318"/>
          </a:xfrm>
        </p:spPr>
        <p:txBody>
          <a:bodyPr/>
          <a:lstStyle>
            <a:lvl1pPr>
              <a:lnSpc>
                <a:spcPct val="100000"/>
              </a:lnSpc>
              <a:defRPr/>
            </a:lvl1pPr>
          </a:lstStyle>
          <a:p>
            <a:r>
              <a:rPr lang="en-US" dirty="0"/>
              <a:t>Title and 2 header and text columns</a:t>
            </a:r>
          </a:p>
        </p:txBody>
      </p:sp>
      <p:sp>
        <p:nvSpPr>
          <p:cNvPr id="3" name="Content Header Left">
            <a:extLst>
              <a:ext uri="{FF2B5EF4-FFF2-40B4-BE49-F238E27FC236}">
                <a16:creationId xmlns:a16="http://schemas.microsoft.com/office/drawing/2014/main" id="{CEBB69C5-28A4-4F99-A9FE-572F9D53CF4E}"/>
              </a:ext>
            </a:extLst>
          </p:cNvPr>
          <p:cNvSpPr>
            <a:spLocks noGrp="1"/>
          </p:cNvSpPr>
          <p:nvPr>
            <p:ph type="subTitle" idx="3" hasCustomPrompt="1"/>
          </p:nvPr>
        </p:nvSpPr>
        <p:spPr>
          <a:xfrm>
            <a:off x="365760" y="1051560"/>
            <a:ext cx="566928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7" name="Content Left">
            <a:extLst>
              <a:ext uri="{FF2B5EF4-FFF2-40B4-BE49-F238E27FC236}">
                <a16:creationId xmlns:a16="http://schemas.microsoft.com/office/drawing/2014/main" id="{5ACBD598-6775-4223-B2AB-B169A112E3FF}"/>
              </a:ext>
            </a:extLst>
          </p:cNvPr>
          <p:cNvSpPr>
            <a:spLocks noGrp="1"/>
          </p:cNvSpPr>
          <p:nvPr>
            <p:ph type="body" idx="1" hasCustomPrompt="1"/>
          </p:nvPr>
        </p:nvSpPr>
        <p:spPr>
          <a:xfrm>
            <a:off x="365760" y="1591056"/>
            <a:ext cx="5669280" cy="4843688"/>
          </a:xfrm>
        </p:spPr>
        <p:txBody>
          <a:bodyPr>
            <a:noAutofit/>
          </a:bodyPr>
          <a:lstStyle>
            <a:lvl1pPr>
              <a:lnSpc>
                <a:spcPct val="100000"/>
              </a:lnSpc>
              <a:spcAft>
                <a:spcPts val="0"/>
              </a:spcAft>
              <a:defRPr sz="2800">
                <a:solidFill>
                  <a:schemeClr val="tx2"/>
                </a:solidFill>
              </a:defRPr>
            </a:lvl1pPr>
            <a:lvl2pPr marL="461963" indent="-228600">
              <a:lnSpc>
                <a:spcPct val="100000"/>
              </a:lnSpc>
              <a:spcAft>
                <a:spcPts val="0"/>
              </a:spcAft>
              <a:defRPr sz="2400">
                <a:solidFill>
                  <a:schemeClr val="tx2"/>
                </a:solidFill>
              </a:defRPr>
            </a:lvl2pPr>
            <a:lvl3pPr marL="684213" indent="-228600">
              <a:lnSpc>
                <a:spcPct val="100000"/>
              </a:lnSpc>
              <a:spcAft>
                <a:spcPts val="0"/>
              </a:spcAft>
              <a:defRPr sz="2000">
                <a:solidFill>
                  <a:schemeClr val="tx2"/>
                </a:solidFill>
              </a:defRPr>
            </a:lvl3pPr>
            <a:lvl4pPr marL="914400" indent="-228600">
              <a:lnSpc>
                <a:spcPct val="100000"/>
              </a:lnSpc>
              <a:spcAft>
                <a:spcPts val="0"/>
              </a:spcAft>
              <a:defRPr sz="1800">
                <a:solidFill>
                  <a:schemeClr val="tx2"/>
                </a:solidFill>
              </a:defRPr>
            </a:lvl4pPr>
            <a:lvl5pPr marL="1144588" indent="-228600">
              <a:lnSpc>
                <a:spcPct val="100000"/>
              </a:lnSpc>
              <a:spcAft>
                <a:spcPts val="0"/>
              </a:spcAft>
              <a:defRPr sz="18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4" name="Content Header Right">
            <a:extLst>
              <a:ext uri="{FF2B5EF4-FFF2-40B4-BE49-F238E27FC236}">
                <a16:creationId xmlns:a16="http://schemas.microsoft.com/office/drawing/2014/main" id="{04C41CFA-9BF9-474A-89A9-E22790A538E2}"/>
              </a:ext>
            </a:extLst>
          </p:cNvPr>
          <p:cNvSpPr>
            <a:spLocks noGrp="1"/>
          </p:cNvSpPr>
          <p:nvPr>
            <p:ph type="subTitle" idx="4" hasCustomPrompt="1"/>
          </p:nvPr>
        </p:nvSpPr>
        <p:spPr>
          <a:xfrm>
            <a:off x="6197321" y="1051560"/>
            <a:ext cx="566928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8" name="Content Right">
            <a:extLst>
              <a:ext uri="{FF2B5EF4-FFF2-40B4-BE49-F238E27FC236}">
                <a16:creationId xmlns:a16="http://schemas.microsoft.com/office/drawing/2014/main" id="{7F5B85B9-BABC-44F6-B2AE-99F02670D702}"/>
              </a:ext>
            </a:extLst>
          </p:cNvPr>
          <p:cNvSpPr>
            <a:spLocks noGrp="1"/>
          </p:cNvSpPr>
          <p:nvPr>
            <p:ph type="body" idx="2" hasCustomPrompt="1"/>
          </p:nvPr>
        </p:nvSpPr>
        <p:spPr>
          <a:xfrm>
            <a:off x="6197321" y="1591056"/>
            <a:ext cx="5669280" cy="4843688"/>
          </a:xfrm>
        </p:spPr>
        <p:txBody>
          <a:bodyPr>
            <a:noAutofit/>
          </a:bodyPr>
          <a:lstStyle>
            <a:lvl1pPr>
              <a:lnSpc>
                <a:spcPct val="100000"/>
              </a:lnSpc>
              <a:spcAft>
                <a:spcPts val="0"/>
              </a:spcAft>
              <a:defRPr sz="2800">
                <a:solidFill>
                  <a:schemeClr val="tx2"/>
                </a:solidFill>
              </a:defRPr>
            </a:lvl1pPr>
            <a:lvl2pPr marL="461963" indent="-228600">
              <a:lnSpc>
                <a:spcPct val="100000"/>
              </a:lnSpc>
              <a:spcAft>
                <a:spcPts val="0"/>
              </a:spcAft>
              <a:defRPr sz="2400">
                <a:solidFill>
                  <a:schemeClr val="tx2"/>
                </a:solidFill>
              </a:defRPr>
            </a:lvl2pPr>
            <a:lvl3pPr marL="684213" indent="-228600">
              <a:lnSpc>
                <a:spcPct val="100000"/>
              </a:lnSpc>
              <a:spcAft>
                <a:spcPts val="0"/>
              </a:spcAft>
              <a:defRPr sz="2000">
                <a:solidFill>
                  <a:schemeClr val="tx2"/>
                </a:solidFill>
              </a:defRPr>
            </a:lvl3pPr>
            <a:lvl4pPr marL="914400" indent="-228600">
              <a:lnSpc>
                <a:spcPct val="100000"/>
              </a:lnSpc>
              <a:spcAft>
                <a:spcPts val="0"/>
              </a:spcAft>
              <a:defRPr sz="1800">
                <a:solidFill>
                  <a:schemeClr val="tx2"/>
                </a:solidFill>
              </a:defRPr>
            </a:lvl4pPr>
            <a:lvl5pPr marL="1144588" indent="-228600">
              <a:lnSpc>
                <a:spcPct val="100000"/>
              </a:lnSpc>
              <a:spcAft>
                <a:spcPts val="0"/>
              </a:spcAft>
              <a:defRPr sz="18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Tree>
    <p:custDataLst>
      <p:tags r:id="rId1"/>
    </p:custDataLst>
    <p:extLst>
      <p:ext uri="{BB962C8B-B14F-4D97-AF65-F5344CB8AC3E}">
        <p14:creationId xmlns:p14="http://schemas.microsoft.com/office/powerpoint/2010/main" val="36841508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Title Slide">
    <p:bg>
      <p:bgPr>
        <a:solidFill>
          <a:schemeClr val="bg1"/>
        </a:solidFill>
        <a:effectLst/>
      </p:bgPr>
    </p:bg>
    <p:spTree>
      <p:nvGrpSpPr>
        <p:cNvPr id="1" name=""/>
        <p:cNvGrpSpPr/>
        <p:nvPr/>
      </p:nvGrpSpPr>
      <p:grpSpPr>
        <a:xfrm>
          <a:off x="0" y="0"/>
          <a:ext cx="0" cy="0"/>
          <a:chOff x="0" y="0"/>
          <a:chExt cx="0" cy="0"/>
        </a:xfrm>
      </p:grpSpPr>
      <p:grpSp>
        <p:nvGrpSpPr>
          <p:cNvPr id="99" name="Background Images">
            <a:extLst>
              <a:ext uri="{FF2B5EF4-FFF2-40B4-BE49-F238E27FC236}">
                <a16:creationId xmlns:a16="http://schemas.microsoft.com/office/drawing/2014/main" id="{ECE86FD8-F169-471F-88EA-8FF7FCC5008E}"/>
              </a:ext>
              <a:ext uri="{C183D7F6-B498-43B3-948B-1728B52AA6E4}">
                <adec:decorative xmlns:adec="http://schemas.microsoft.com/office/drawing/2017/decorative" val="1"/>
              </a:ext>
            </a:extLst>
          </p:cNvPr>
          <p:cNvGrpSpPr/>
          <p:nvPr/>
        </p:nvGrpSpPr>
        <p:grpSpPr>
          <a:xfrm>
            <a:off x="0" y="-1"/>
            <a:ext cx="12192000" cy="6858001"/>
            <a:chOff x="0" y="-1"/>
            <a:chExt cx="12192000" cy="6858001"/>
          </a:xfrm>
        </p:grpSpPr>
        <p:sp>
          <p:nvSpPr>
            <p:cNvPr id="89" name="BKG">
              <a:extLst>
                <a:ext uri="{FF2B5EF4-FFF2-40B4-BE49-F238E27FC236}">
                  <a16:creationId xmlns:a16="http://schemas.microsoft.com/office/drawing/2014/main" id="{027B77B7-F317-4AA6-A627-75F5AE2E7A57}"/>
                </a:ext>
                <a:ext uri="{C183D7F6-B498-43B3-948B-1728B52AA6E4}">
                  <adec:decorative xmlns:adec="http://schemas.microsoft.com/office/drawing/2017/decorative" val="1"/>
                </a:ext>
              </a:extLst>
            </p:cNvPr>
            <p:cNvSpPr/>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mazon Ember" panose="020B0603020204020204" pitchFamily="34" charset="0"/>
                <a:ea typeface="Amazon Ember" panose="020B0603020204020204" pitchFamily="34" charset="0"/>
                <a:cs typeface="Amazon Ember" panose="020B0603020204020204" pitchFamily="34" charset="0"/>
              </a:endParaRPr>
            </a:p>
          </p:txBody>
        </p:sp>
        <p:sp>
          <p:nvSpPr>
            <p:cNvPr id="97" name="CubeSide">
              <a:extLst>
                <a:ext uri="{FF2B5EF4-FFF2-40B4-BE49-F238E27FC236}">
                  <a16:creationId xmlns:a16="http://schemas.microsoft.com/office/drawing/2014/main" id="{30CD656D-5337-4244-BA3E-ABD963579911}"/>
                </a:ext>
                <a:ext uri="{C183D7F6-B498-43B3-948B-1728B52AA6E4}">
                  <adec:decorative xmlns:adec="http://schemas.microsoft.com/office/drawing/2017/decorative" val="1"/>
                </a:ext>
              </a:extLst>
            </p:cNvPr>
            <p:cNvSpPr/>
            <p:nvPr/>
          </p:nvSpPr>
          <p:spPr>
            <a:xfrm>
              <a:off x="5867400" y="0"/>
              <a:ext cx="2228850" cy="2295144"/>
            </a:xfrm>
            <a:custGeom>
              <a:avLst/>
              <a:gdLst>
                <a:gd name="connsiteX0" fmla="*/ 0 w 2228850"/>
                <a:gd name="connsiteY0" fmla="*/ 0 h 2295144"/>
                <a:gd name="connsiteX1" fmla="*/ 2228850 w 2228850"/>
                <a:gd name="connsiteY1" fmla="*/ 0 h 2295144"/>
                <a:gd name="connsiteX2" fmla="*/ 2228850 w 2228850"/>
                <a:gd name="connsiteY2" fmla="*/ 2295144 h 2295144"/>
                <a:gd name="connsiteX3" fmla="*/ 0 w 2228850"/>
                <a:gd name="connsiteY3" fmla="*/ 2295144 h 2295144"/>
                <a:gd name="connsiteX4" fmla="*/ 0 w 2228850"/>
                <a:gd name="connsiteY4" fmla="*/ 0 h 2295144"/>
                <a:gd name="connsiteX0" fmla="*/ 0 w 2228850"/>
                <a:gd name="connsiteY0" fmla="*/ 0 h 2295144"/>
                <a:gd name="connsiteX1" fmla="*/ 2228850 w 2228850"/>
                <a:gd name="connsiteY1" fmla="*/ 0 h 2295144"/>
                <a:gd name="connsiteX2" fmla="*/ 2228850 w 2228850"/>
                <a:gd name="connsiteY2" fmla="*/ 2295144 h 2295144"/>
                <a:gd name="connsiteX3" fmla="*/ 0 w 2228850"/>
                <a:gd name="connsiteY3" fmla="*/ 0 h 2295144"/>
              </a:gdLst>
              <a:ahLst/>
              <a:cxnLst>
                <a:cxn ang="0">
                  <a:pos x="connsiteX0" y="connsiteY0"/>
                </a:cxn>
                <a:cxn ang="0">
                  <a:pos x="connsiteX1" y="connsiteY1"/>
                </a:cxn>
                <a:cxn ang="0">
                  <a:pos x="connsiteX2" y="connsiteY2"/>
                </a:cxn>
                <a:cxn ang="0">
                  <a:pos x="connsiteX3" y="connsiteY3"/>
                </a:cxn>
              </a:cxnLst>
              <a:rect l="l" t="t" r="r" b="b"/>
              <a:pathLst>
                <a:path w="2228850" h="2295144">
                  <a:moveTo>
                    <a:pt x="0" y="0"/>
                  </a:moveTo>
                  <a:lnTo>
                    <a:pt x="2228850" y="0"/>
                  </a:lnTo>
                  <a:lnTo>
                    <a:pt x="2228850" y="2295144"/>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mazon Ember" panose="020B0603020204020204" pitchFamily="34" charset="0"/>
                <a:ea typeface="Amazon Ember" panose="020B0603020204020204" pitchFamily="34" charset="0"/>
                <a:cs typeface="Amazon Ember" panose="020B0603020204020204" pitchFamily="34" charset="0"/>
              </a:endParaRPr>
            </a:p>
          </p:txBody>
        </p:sp>
        <p:sp>
          <p:nvSpPr>
            <p:cNvPr id="96" name="CubeFront">
              <a:extLst>
                <a:ext uri="{FF2B5EF4-FFF2-40B4-BE49-F238E27FC236}">
                  <a16:creationId xmlns:a16="http://schemas.microsoft.com/office/drawing/2014/main" id="{66A5F4A5-2CA3-4E34-97C1-74E113BA3D7E}"/>
                </a:ext>
                <a:ext uri="{C183D7F6-B498-43B3-948B-1728B52AA6E4}">
                  <adec:decorative xmlns:adec="http://schemas.microsoft.com/office/drawing/2017/decorative" val="1"/>
                </a:ext>
              </a:extLst>
            </p:cNvPr>
            <p:cNvSpPr/>
            <p:nvPr/>
          </p:nvSpPr>
          <p:spPr>
            <a:xfrm>
              <a:off x="8096250" y="-1"/>
              <a:ext cx="4095750" cy="229552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mazon Ember" panose="020B0603020204020204" pitchFamily="34" charset="0"/>
                <a:ea typeface="Amazon Ember" panose="020B0603020204020204" pitchFamily="34" charset="0"/>
                <a:cs typeface="Amazon Ember" panose="020B0603020204020204" pitchFamily="34" charset="0"/>
              </a:endParaRPr>
            </a:p>
          </p:txBody>
        </p:sp>
        <p:pic>
          <p:nvPicPr>
            <p:cNvPr id="98" name="AWS Logo">
              <a:extLst>
                <a:ext uri="{FF2B5EF4-FFF2-40B4-BE49-F238E27FC236}">
                  <a16:creationId xmlns:a16="http://schemas.microsoft.com/office/drawing/2014/main" id="{961F7EBA-6264-4D1A-BA90-2C8A61C69B37}"/>
                </a:ext>
                <a:ext uri="{C183D7F6-B498-43B3-948B-1728B52AA6E4}">
                  <adec:decorative xmlns:adec="http://schemas.microsoft.com/office/drawing/2017/decorative" val="1"/>
                </a:ext>
              </a:extLst>
            </p:cNvPr>
            <p:cNvPicPr>
              <a:picLocks noSelect="1"/>
            </p:cNvPicPr>
            <p:nvPr/>
          </p:nvPicPr>
          <p:blipFill>
            <a:blip r:embed="rId3">
              <a:extLst>
                <a:ext uri="{96DAC541-7B7A-43D3-8B79-37D633B846F1}">
                  <asvg:svgBlip xmlns:asvg="http://schemas.microsoft.com/office/drawing/2016/SVG/main" r:embed="rId4"/>
                </a:ext>
              </a:extLst>
            </a:blip>
            <a:stretch>
              <a:fillRect/>
            </a:stretch>
          </p:blipFill>
          <p:spPr>
            <a:xfrm>
              <a:off x="585216" y="338328"/>
              <a:ext cx="1097280" cy="658368"/>
            </a:xfrm>
            <a:prstGeom prst="rect">
              <a:avLst/>
            </a:prstGeom>
          </p:spPr>
        </p:pic>
        <p:sp>
          <p:nvSpPr>
            <p:cNvPr id="9" name="Copyright">
              <a:extLst>
                <a:ext uri="{FF2B5EF4-FFF2-40B4-BE49-F238E27FC236}">
                  <a16:creationId xmlns:a16="http://schemas.microsoft.com/office/drawing/2014/main" id="{962C3F25-041D-4E5B-839E-FBB5D7B91A65}"/>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bg2"/>
                  </a:solidFill>
                  <a:effectLst/>
                  <a:latin typeface="+mn-lt"/>
                  <a:ea typeface="+mn-ea"/>
                  <a:cs typeface="+mn-cs"/>
                </a:rPr>
                <a:t>© 2022, Amazon Web Services, Inc. or its affiliates. All rights reserved.</a:t>
              </a:r>
            </a:p>
          </p:txBody>
        </p:sp>
      </p:grpSp>
      <p:sp>
        <p:nvSpPr>
          <p:cNvPr id="2" name="Title">
            <a:extLst>
              <a:ext uri="{FF2B5EF4-FFF2-40B4-BE49-F238E27FC236}">
                <a16:creationId xmlns:a16="http://schemas.microsoft.com/office/drawing/2014/main" id="{69B11573-292E-4F55-A77E-C7F70767BE6A}"/>
              </a:ext>
            </a:extLst>
          </p:cNvPr>
          <p:cNvSpPr>
            <a:spLocks noGrp="1"/>
          </p:cNvSpPr>
          <p:nvPr>
            <p:ph type="title"/>
          </p:nvPr>
        </p:nvSpPr>
        <p:spPr>
          <a:xfrm>
            <a:off x="365760" y="2295144"/>
            <a:ext cx="11567160" cy="1481328"/>
          </a:xfrm>
        </p:spPr>
        <p:txBody>
          <a:bodyPr anchor="b">
            <a:normAutofit/>
          </a:bodyPr>
          <a:lstStyle>
            <a:lvl1pPr>
              <a:defRPr sz="4400">
                <a:solidFill>
                  <a:schemeClr val="bg2"/>
                </a:solidFill>
              </a:defRPr>
            </a:lvl1pPr>
          </a:lstStyle>
          <a:p>
            <a:r>
              <a:rPr lang="en-US"/>
              <a:t>Click to edit Master title style</a:t>
            </a:r>
            <a:endParaRPr lang="en-US" dirty="0"/>
          </a:p>
        </p:txBody>
      </p:sp>
      <p:sp>
        <p:nvSpPr>
          <p:cNvPr id="3" name="Subtitle">
            <a:extLst>
              <a:ext uri="{FF2B5EF4-FFF2-40B4-BE49-F238E27FC236}">
                <a16:creationId xmlns:a16="http://schemas.microsoft.com/office/drawing/2014/main" id="{4720F438-6999-4AEE-ABDC-CA4496A582B0}"/>
              </a:ext>
            </a:extLst>
          </p:cNvPr>
          <p:cNvSpPr>
            <a:spLocks noGrp="1"/>
          </p:cNvSpPr>
          <p:nvPr>
            <p:ph type="subTitle" idx="1" hasCustomPrompt="1"/>
          </p:nvPr>
        </p:nvSpPr>
        <p:spPr>
          <a:xfrm>
            <a:off x="365760" y="3803904"/>
            <a:ext cx="11567160" cy="2267712"/>
          </a:xfrm>
        </p:spPr>
        <p:txBody>
          <a:bodyPr>
            <a:noAutofit/>
          </a:bodyPr>
          <a:lstStyle>
            <a:lvl1pPr marL="0" indent="0">
              <a:buNone/>
              <a:defRPr sz="3200">
                <a:solidFill>
                  <a:schemeClr val="bg2"/>
                </a:solidFill>
              </a:defRPr>
            </a:lvl1pPr>
          </a:lstStyle>
          <a:p>
            <a:pPr lvl="0"/>
            <a:r>
              <a:rPr lang="en-US" dirty="0"/>
              <a:t>Type subtitle here</a:t>
            </a:r>
          </a:p>
        </p:txBody>
      </p:sp>
    </p:spTree>
    <p:custDataLst>
      <p:tags r:id="rId1"/>
    </p:custDataLst>
    <p:extLst>
      <p:ext uri="{BB962C8B-B14F-4D97-AF65-F5344CB8AC3E}">
        <p14:creationId xmlns:p14="http://schemas.microsoft.com/office/powerpoint/2010/main" val="358958871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le, Header and Content Left, Full Height Picture">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4"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id="{75DBD6AA-5E11-44A8-900B-2519518B0622}"/>
              </a:ext>
            </a:extLst>
          </p:cNvPr>
          <p:cNvSpPr>
            <a:spLocks noGrp="1"/>
          </p:cNvSpPr>
          <p:nvPr>
            <p:ph type="title" hasCustomPrompt="1"/>
          </p:nvPr>
        </p:nvSpPr>
        <p:spPr>
          <a:xfrm>
            <a:off x="365760" y="301752"/>
            <a:ext cx="11569209" cy="731318"/>
          </a:xfrm>
        </p:spPr>
        <p:txBody>
          <a:bodyPr/>
          <a:lstStyle>
            <a:lvl1pPr>
              <a:lnSpc>
                <a:spcPct val="100000"/>
              </a:lnSpc>
              <a:defRPr/>
            </a:lvl1pPr>
          </a:lstStyle>
          <a:p>
            <a:r>
              <a:rPr lang="en-US" dirty="0"/>
              <a:t>Title, header, content, and full height picture</a:t>
            </a:r>
          </a:p>
        </p:txBody>
      </p:sp>
      <p:sp>
        <p:nvSpPr>
          <p:cNvPr id="3" name="Content Header">
            <a:extLst>
              <a:ext uri="{FF2B5EF4-FFF2-40B4-BE49-F238E27FC236}">
                <a16:creationId xmlns:a16="http://schemas.microsoft.com/office/drawing/2014/main" id="{CEBB69C5-28A4-4F99-A9FE-572F9D53CF4E}"/>
              </a:ext>
            </a:extLst>
          </p:cNvPr>
          <p:cNvSpPr>
            <a:spLocks noGrp="1"/>
          </p:cNvSpPr>
          <p:nvPr>
            <p:ph type="subTitle" idx="2" hasCustomPrompt="1"/>
          </p:nvPr>
        </p:nvSpPr>
        <p:spPr>
          <a:xfrm>
            <a:off x="365760" y="1051560"/>
            <a:ext cx="566928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7" name="Content">
            <a:extLst>
              <a:ext uri="{FF2B5EF4-FFF2-40B4-BE49-F238E27FC236}">
                <a16:creationId xmlns:a16="http://schemas.microsoft.com/office/drawing/2014/main" id="{EEA0232A-1E36-4B66-8855-7774205AD335}"/>
              </a:ext>
            </a:extLst>
          </p:cNvPr>
          <p:cNvSpPr>
            <a:spLocks noGrp="1"/>
          </p:cNvSpPr>
          <p:nvPr>
            <p:ph type="body" idx="1" hasCustomPrompt="1"/>
          </p:nvPr>
        </p:nvSpPr>
        <p:spPr>
          <a:xfrm>
            <a:off x="365760" y="1591056"/>
            <a:ext cx="5669280" cy="4843688"/>
          </a:xfrm>
        </p:spPr>
        <p:txBody>
          <a:bodyPr>
            <a:noAutofit/>
          </a:bodyPr>
          <a:lstStyle>
            <a:lvl1pPr>
              <a:lnSpc>
                <a:spcPct val="100000"/>
              </a:lnSpc>
              <a:spcAft>
                <a:spcPts val="0"/>
              </a:spcAft>
              <a:defRPr sz="2800">
                <a:solidFill>
                  <a:schemeClr val="tx2"/>
                </a:solidFill>
              </a:defRPr>
            </a:lvl1pPr>
            <a:lvl2pPr marL="461963" indent="-228600">
              <a:lnSpc>
                <a:spcPct val="100000"/>
              </a:lnSpc>
              <a:spcAft>
                <a:spcPts val="0"/>
              </a:spcAft>
              <a:defRPr sz="2400">
                <a:solidFill>
                  <a:schemeClr val="tx2"/>
                </a:solidFill>
              </a:defRPr>
            </a:lvl2pPr>
            <a:lvl3pPr marL="684213" indent="-228600">
              <a:lnSpc>
                <a:spcPct val="100000"/>
              </a:lnSpc>
              <a:spcAft>
                <a:spcPts val="0"/>
              </a:spcAft>
              <a:defRPr sz="2000">
                <a:solidFill>
                  <a:schemeClr val="tx2"/>
                </a:solidFill>
              </a:defRPr>
            </a:lvl3pPr>
            <a:lvl4pPr marL="914400" indent="-228600">
              <a:lnSpc>
                <a:spcPct val="100000"/>
              </a:lnSpc>
              <a:spcAft>
                <a:spcPts val="0"/>
              </a:spcAft>
              <a:defRPr sz="1800">
                <a:solidFill>
                  <a:schemeClr val="tx2"/>
                </a:solidFill>
              </a:defRPr>
            </a:lvl4pPr>
            <a:lvl5pPr marL="1144588" indent="-228600">
              <a:lnSpc>
                <a:spcPct val="100000"/>
              </a:lnSpc>
              <a:spcAft>
                <a:spcPts val="0"/>
              </a:spcAft>
              <a:defRPr sz="18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11" name="Picture">
            <a:extLst>
              <a:ext uri="{FF2B5EF4-FFF2-40B4-BE49-F238E27FC236}">
                <a16:creationId xmlns:a16="http://schemas.microsoft.com/office/drawing/2014/main" id="{E9ECC349-DC9E-43B4-9780-22F11542C500}"/>
              </a:ext>
              <a:ext uri="{C183D7F6-B498-43B3-948B-1728B52AA6E4}">
                <adec:decorative xmlns:adec="http://schemas.microsoft.com/office/drawing/2017/decorative" val="1"/>
              </a:ext>
            </a:extLst>
          </p:cNvPr>
          <p:cNvSpPr>
            <a:spLocks noGrp="1"/>
          </p:cNvSpPr>
          <p:nvPr>
            <p:ph idx="9" hasCustomPrompt="1"/>
          </p:nvPr>
        </p:nvSpPr>
        <p:spPr>
          <a:xfrm>
            <a:off x="6199632" y="1046819"/>
            <a:ext cx="5669280" cy="5387913"/>
          </a:xfrm>
        </p:spPr>
        <p:txBody>
          <a:bodyPr anchor="ctr"/>
          <a:lstStyle>
            <a:lvl1pPr marL="0" indent="0" algn="ctr">
              <a:buNone/>
              <a:defRPr sz="3200">
                <a:solidFill>
                  <a:schemeClr val="tx2"/>
                </a:solidFill>
              </a:defRPr>
            </a:lvl1pPr>
          </a:lstStyle>
          <a:p>
            <a:r>
              <a:rPr lang="en-US"/>
              <a:t>Click icon to add image</a:t>
            </a:r>
          </a:p>
        </p:txBody>
      </p:sp>
    </p:spTree>
    <p:custDataLst>
      <p:tags r:id="rId1"/>
    </p:custDataLst>
    <p:extLst>
      <p:ext uri="{BB962C8B-B14F-4D97-AF65-F5344CB8AC3E}">
        <p14:creationId xmlns:p14="http://schemas.microsoft.com/office/powerpoint/2010/main" val="64362256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2 Pictures, 2 Headers, and 2 Text Column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5"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id="{75DBD6AA-5E11-44A8-900B-2519518B0622}"/>
              </a:ext>
            </a:extLst>
          </p:cNvPr>
          <p:cNvSpPr>
            <a:spLocks noGrp="1"/>
          </p:cNvSpPr>
          <p:nvPr>
            <p:ph type="title" hasCustomPrompt="1"/>
          </p:nvPr>
        </p:nvSpPr>
        <p:spPr>
          <a:xfrm>
            <a:off x="365760" y="301752"/>
            <a:ext cx="11569209" cy="731318"/>
          </a:xfrm>
        </p:spPr>
        <p:txBody>
          <a:bodyPr/>
          <a:lstStyle>
            <a:lvl1pPr>
              <a:lnSpc>
                <a:spcPct val="100000"/>
              </a:lnSpc>
              <a:defRPr/>
            </a:lvl1pPr>
          </a:lstStyle>
          <a:p>
            <a:r>
              <a:rPr lang="en-US" dirty="0"/>
              <a:t>Title, 2 picture and header and text columns</a:t>
            </a:r>
          </a:p>
        </p:txBody>
      </p:sp>
      <p:sp>
        <p:nvSpPr>
          <p:cNvPr id="11" name="Picture Left">
            <a:extLst>
              <a:ext uri="{FF2B5EF4-FFF2-40B4-BE49-F238E27FC236}">
                <a16:creationId xmlns:a16="http://schemas.microsoft.com/office/drawing/2014/main" id="{97C88FB1-7BD6-48D3-9B99-1098619F5246}"/>
              </a:ext>
              <a:ext uri="{C183D7F6-B498-43B3-948B-1728B52AA6E4}">
                <adec:decorative xmlns:adec="http://schemas.microsoft.com/office/drawing/2017/decorative" val="1"/>
              </a:ext>
            </a:extLst>
          </p:cNvPr>
          <p:cNvSpPr>
            <a:spLocks noGrp="1" noChangeAspect="1"/>
          </p:cNvSpPr>
          <p:nvPr>
            <p:ph idx="8" hasCustomPrompt="1"/>
          </p:nvPr>
        </p:nvSpPr>
        <p:spPr>
          <a:xfrm>
            <a:off x="2057400" y="1049337"/>
            <a:ext cx="2286000" cy="2286000"/>
          </a:xfrm>
        </p:spPr>
        <p:txBody>
          <a:bodyPr anchor="t"/>
          <a:lstStyle>
            <a:lvl1pPr marL="0" indent="0" algn="ctr">
              <a:buNone/>
              <a:defRPr sz="3200">
                <a:solidFill>
                  <a:schemeClr val="tx2"/>
                </a:solidFill>
              </a:defRPr>
            </a:lvl1pPr>
          </a:lstStyle>
          <a:p>
            <a:r>
              <a:rPr lang="en-US"/>
              <a:t>Click icon to add image</a:t>
            </a:r>
          </a:p>
        </p:txBody>
      </p:sp>
      <p:sp>
        <p:nvSpPr>
          <p:cNvPr id="3" name="Content Header Left">
            <a:extLst>
              <a:ext uri="{FF2B5EF4-FFF2-40B4-BE49-F238E27FC236}">
                <a16:creationId xmlns:a16="http://schemas.microsoft.com/office/drawing/2014/main" id="{CEBB69C5-28A4-4F99-A9FE-572F9D53CF4E}"/>
              </a:ext>
            </a:extLst>
          </p:cNvPr>
          <p:cNvSpPr>
            <a:spLocks noGrp="1"/>
          </p:cNvSpPr>
          <p:nvPr>
            <p:ph type="subTitle" idx="3" hasCustomPrompt="1"/>
          </p:nvPr>
        </p:nvSpPr>
        <p:spPr>
          <a:xfrm>
            <a:off x="365760" y="3366099"/>
            <a:ext cx="566928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7" name="Content Left">
            <a:extLst>
              <a:ext uri="{FF2B5EF4-FFF2-40B4-BE49-F238E27FC236}">
                <a16:creationId xmlns:a16="http://schemas.microsoft.com/office/drawing/2014/main" id="{5ACBD598-6775-4223-B2AB-B169A112E3FF}"/>
              </a:ext>
            </a:extLst>
          </p:cNvPr>
          <p:cNvSpPr>
            <a:spLocks noGrp="1"/>
          </p:cNvSpPr>
          <p:nvPr>
            <p:ph type="body" idx="1" hasCustomPrompt="1"/>
          </p:nvPr>
        </p:nvSpPr>
        <p:spPr>
          <a:xfrm>
            <a:off x="365760" y="3895345"/>
            <a:ext cx="5669280" cy="2550376"/>
          </a:xfrm>
        </p:spPr>
        <p:txBody>
          <a:bodyPr>
            <a:noAutofit/>
          </a:bodyPr>
          <a:lstStyle>
            <a:lvl1pPr>
              <a:lnSpc>
                <a:spcPct val="100000"/>
              </a:lnSpc>
              <a:spcAft>
                <a:spcPts val="0"/>
              </a:spcAft>
              <a:defRPr sz="2800">
                <a:solidFill>
                  <a:schemeClr val="tx2"/>
                </a:solidFill>
              </a:defRPr>
            </a:lvl1pPr>
            <a:lvl2pPr marL="461963" indent="-228600">
              <a:lnSpc>
                <a:spcPct val="100000"/>
              </a:lnSpc>
              <a:spcAft>
                <a:spcPts val="0"/>
              </a:spcAft>
              <a:defRPr sz="2400">
                <a:solidFill>
                  <a:schemeClr val="tx2"/>
                </a:solidFill>
              </a:defRPr>
            </a:lvl2pPr>
            <a:lvl3pPr marL="684213" indent="-228600">
              <a:lnSpc>
                <a:spcPct val="100000"/>
              </a:lnSpc>
              <a:spcAft>
                <a:spcPts val="0"/>
              </a:spcAft>
              <a:defRPr sz="2000">
                <a:solidFill>
                  <a:schemeClr val="tx2"/>
                </a:solidFill>
              </a:defRPr>
            </a:lvl3pPr>
            <a:lvl4pPr marL="914400" indent="-228600">
              <a:lnSpc>
                <a:spcPct val="100000"/>
              </a:lnSpc>
              <a:spcAft>
                <a:spcPts val="0"/>
              </a:spcAft>
              <a:defRPr sz="1800">
                <a:solidFill>
                  <a:schemeClr val="tx2"/>
                </a:solidFill>
              </a:defRPr>
            </a:lvl4pPr>
            <a:lvl5pPr marL="1144588" indent="-228600">
              <a:lnSpc>
                <a:spcPct val="100000"/>
              </a:lnSpc>
              <a:spcAft>
                <a:spcPts val="0"/>
              </a:spcAft>
              <a:defRPr sz="18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12" name="Picture Right">
            <a:extLst>
              <a:ext uri="{FF2B5EF4-FFF2-40B4-BE49-F238E27FC236}">
                <a16:creationId xmlns:a16="http://schemas.microsoft.com/office/drawing/2014/main" id="{536ADC96-59CC-4670-BA80-757A11151BF9}"/>
              </a:ext>
              <a:ext uri="{C183D7F6-B498-43B3-948B-1728B52AA6E4}">
                <adec:decorative xmlns:adec="http://schemas.microsoft.com/office/drawing/2017/decorative" val="1"/>
              </a:ext>
            </a:extLst>
          </p:cNvPr>
          <p:cNvSpPr>
            <a:spLocks noGrp="1" noChangeAspect="1"/>
          </p:cNvSpPr>
          <p:nvPr>
            <p:ph idx="9" hasCustomPrompt="1"/>
          </p:nvPr>
        </p:nvSpPr>
        <p:spPr>
          <a:xfrm>
            <a:off x="7891272" y="1049337"/>
            <a:ext cx="2286000" cy="2286000"/>
          </a:xfrm>
        </p:spPr>
        <p:txBody>
          <a:bodyPr anchor="t"/>
          <a:lstStyle>
            <a:lvl1pPr marL="0" indent="0" algn="ctr">
              <a:buNone/>
              <a:defRPr sz="3200">
                <a:solidFill>
                  <a:schemeClr val="tx2"/>
                </a:solidFill>
              </a:defRPr>
            </a:lvl1pPr>
          </a:lstStyle>
          <a:p>
            <a:r>
              <a:rPr lang="en-US"/>
              <a:t>Click icon to add image</a:t>
            </a:r>
          </a:p>
        </p:txBody>
      </p:sp>
      <p:sp>
        <p:nvSpPr>
          <p:cNvPr id="4" name="Content Header Right">
            <a:extLst>
              <a:ext uri="{FF2B5EF4-FFF2-40B4-BE49-F238E27FC236}">
                <a16:creationId xmlns:a16="http://schemas.microsoft.com/office/drawing/2014/main" id="{04C41CFA-9BF9-474A-89A9-E22790A538E2}"/>
              </a:ext>
            </a:extLst>
          </p:cNvPr>
          <p:cNvSpPr>
            <a:spLocks noGrp="1"/>
          </p:cNvSpPr>
          <p:nvPr>
            <p:ph type="subTitle" idx="4" hasCustomPrompt="1"/>
          </p:nvPr>
        </p:nvSpPr>
        <p:spPr>
          <a:xfrm>
            <a:off x="6199632" y="3366099"/>
            <a:ext cx="566928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8" name="Content Right">
            <a:extLst>
              <a:ext uri="{FF2B5EF4-FFF2-40B4-BE49-F238E27FC236}">
                <a16:creationId xmlns:a16="http://schemas.microsoft.com/office/drawing/2014/main" id="{7F5B85B9-BABC-44F6-B2AE-99F02670D702}"/>
              </a:ext>
            </a:extLst>
          </p:cNvPr>
          <p:cNvSpPr>
            <a:spLocks noGrp="1"/>
          </p:cNvSpPr>
          <p:nvPr>
            <p:ph type="body" idx="2" hasCustomPrompt="1"/>
          </p:nvPr>
        </p:nvSpPr>
        <p:spPr>
          <a:xfrm>
            <a:off x="6199632" y="3895345"/>
            <a:ext cx="5669280" cy="2550376"/>
          </a:xfrm>
        </p:spPr>
        <p:txBody>
          <a:bodyPr>
            <a:noAutofit/>
          </a:bodyPr>
          <a:lstStyle>
            <a:lvl1pPr>
              <a:lnSpc>
                <a:spcPct val="100000"/>
              </a:lnSpc>
              <a:spcAft>
                <a:spcPts val="0"/>
              </a:spcAft>
              <a:defRPr sz="2800">
                <a:solidFill>
                  <a:schemeClr val="tx2"/>
                </a:solidFill>
              </a:defRPr>
            </a:lvl1pPr>
            <a:lvl2pPr marL="461963" indent="-228600">
              <a:lnSpc>
                <a:spcPct val="100000"/>
              </a:lnSpc>
              <a:spcAft>
                <a:spcPts val="0"/>
              </a:spcAft>
              <a:defRPr sz="2400">
                <a:solidFill>
                  <a:schemeClr val="tx2"/>
                </a:solidFill>
              </a:defRPr>
            </a:lvl2pPr>
            <a:lvl3pPr marL="684213" indent="-228600">
              <a:lnSpc>
                <a:spcPct val="100000"/>
              </a:lnSpc>
              <a:spcAft>
                <a:spcPts val="0"/>
              </a:spcAft>
              <a:defRPr sz="2000">
                <a:solidFill>
                  <a:schemeClr val="tx2"/>
                </a:solidFill>
              </a:defRPr>
            </a:lvl3pPr>
            <a:lvl4pPr marL="914400" indent="-228600">
              <a:lnSpc>
                <a:spcPct val="100000"/>
              </a:lnSpc>
              <a:spcAft>
                <a:spcPts val="0"/>
              </a:spcAft>
              <a:defRPr sz="1800">
                <a:solidFill>
                  <a:schemeClr val="tx2"/>
                </a:solidFill>
              </a:defRPr>
            </a:lvl4pPr>
            <a:lvl5pPr marL="1144588" indent="-228600">
              <a:lnSpc>
                <a:spcPct val="100000"/>
              </a:lnSpc>
              <a:spcAft>
                <a:spcPts val="0"/>
              </a:spcAft>
              <a:defRPr sz="18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19" name="Title Border">
            <a:extLst>
              <a:ext uri="{FF2B5EF4-FFF2-40B4-BE49-F238E27FC236}">
                <a16:creationId xmlns:a16="http://schemas.microsoft.com/office/drawing/2014/main" id="{5E3E830F-DE1F-4A8F-992F-1D4BF5866636}"/>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39597874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and 3 Content Column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id="{5F8A0ED5-8D88-437F-965F-590C0BD195F1}"/>
              </a:ext>
            </a:extLst>
          </p:cNvPr>
          <p:cNvSpPr>
            <a:spLocks noGrp="1"/>
          </p:cNvSpPr>
          <p:nvPr>
            <p:ph type="title" hasCustomPrompt="1"/>
          </p:nvPr>
        </p:nvSpPr>
        <p:spPr>
          <a:xfrm>
            <a:off x="365760" y="301752"/>
            <a:ext cx="11569209" cy="731318"/>
          </a:xfrm>
        </p:spPr>
        <p:txBody>
          <a:bodyPr/>
          <a:lstStyle>
            <a:lvl1pPr>
              <a:defRPr/>
            </a:lvl1pPr>
          </a:lstStyle>
          <a:p>
            <a:r>
              <a:rPr lang="en-US" dirty="0"/>
              <a:t>Title and 3 content columns</a:t>
            </a:r>
          </a:p>
        </p:txBody>
      </p:sp>
      <p:sp>
        <p:nvSpPr>
          <p:cNvPr id="7" name="Content Left">
            <a:extLst>
              <a:ext uri="{FF2B5EF4-FFF2-40B4-BE49-F238E27FC236}">
                <a16:creationId xmlns:a16="http://schemas.microsoft.com/office/drawing/2014/main" id="{8A73B5A2-5001-4FA4-B113-0F6124F1F6A0}"/>
              </a:ext>
            </a:extLst>
          </p:cNvPr>
          <p:cNvSpPr>
            <a:spLocks noGrp="1"/>
          </p:cNvSpPr>
          <p:nvPr>
            <p:ph type="body" idx="1" hasCustomPrompt="1"/>
          </p:nvPr>
        </p:nvSpPr>
        <p:spPr>
          <a:xfrm>
            <a:off x="365760" y="1143000"/>
            <a:ext cx="3749040" cy="5291750"/>
          </a:xfrm>
        </p:spPr>
        <p:txBody>
          <a:bodyPr>
            <a:noAutofit/>
          </a:bodyPr>
          <a:lstStyle>
            <a:lvl1pPr>
              <a:lnSpc>
                <a:spcPct val="100000"/>
              </a:lnSpc>
              <a:spcAft>
                <a:spcPts val="0"/>
              </a:spcAft>
              <a:defRPr sz="2800">
                <a:solidFill>
                  <a:schemeClr val="tx2"/>
                </a:solidFill>
              </a:defRPr>
            </a:lvl1pPr>
            <a:lvl2pPr marL="461963" indent="-228600">
              <a:lnSpc>
                <a:spcPct val="100000"/>
              </a:lnSpc>
              <a:spcAft>
                <a:spcPts val="0"/>
              </a:spcAft>
              <a:defRPr sz="2400">
                <a:solidFill>
                  <a:schemeClr val="tx2"/>
                </a:solidFill>
              </a:defRPr>
            </a:lvl2pPr>
            <a:lvl3pPr marL="684213" indent="-228600">
              <a:lnSpc>
                <a:spcPct val="100000"/>
              </a:lnSpc>
              <a:spcAft>
                <a:spcPts val="0"/>
              </a:spcAft>
              <a:defRPr sz="2000">
                <a:solidFill>
                  <a:schemeClr val="tx2"/>
                </a:solidFill>
              </a:defRPr>
            </a:lvl3pPr>
            <a:lvl4pPr marL="914400" indent="-228600">
              <a:lnSpc>
                <a:spcPct val="100000"/>
              </a:lnSpc>
              <a:spcAft>
                <a:spcPts val="0"/>
              </a:spcAft>
              <a:defRPr sz="1800">
                <a:solidFill>
                  <a:schemeClr val="tx2"/>
                </a:solidFill>
              </a:defRPr>
            </a:lvl4pPr>
            <a:lvl5pPr marL="1144588" indent="-228600">
              <a:lnSpc>
                <a:spcPct val="100000"/>
              </a:lnSpc>
              <a:spcAft>
                <a:spcPts val="0"/>
              </a:spcAft>
              <a:defRPr sz="18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8" name="Content Middle">
            <a:extLst>
              <a:ext uri="{FF2B5EF4-FFF2-40B4-BE49-F238E27FC236}">
                <a16:creationId xmlns:a16="http://schemas.microsoft.com/office/drawing/2014/main" id="{951E617C-D9F7-4098-883E-6A048DBCF862}"/>
              </a:ext>
            </a:extLst>
          </p:cNvPr>
          <p:cNvSpPr>
            <a:spLocks noGrp="1"/>
          </p:cNvSpPr>
          <p:nvPr>
            <p:ph type="body" idx="2" hasCustomPrompt="1"/>
          </p:nvPr>
        </p:nvSpPr>
        <p:spPr>
          <a:xfrm>
            <a:off x="4251960" y="1143000"/>
            <a:ext cx="3749040" cy="5291750"/>
          </a:xfrm>
        </p:spPr>
        <p:txBody>
          <a:bodyPr>
            <a:noAutofit/>
          </a:bodyPr>
          <a:lstStyle>
            <a:lvl1pPr>
              <a:lnSpc>
                <a:spcPct val="100000"/>
              </a:lnSpc>
              <a:spcAft>
                <a:spcPts val="0"/>
              </a:spcAft>
              <a:defRPr sz="2800">
                <a:solidFill>
                  <a:schemeClr val="tx2"/>
                </a:solidFill>
              </a:defRPr>
            </a:lvl1pPr>
            <a:lvl2pPr marL="461963" indent="-228600">
              <a:lnSpc>
                <a:spcPct val="100000"/>
              </a:lnSpc>
              <a:spcAft>
                <a:spcPts val="0"/>
              </a:spcAft>
              <a:defRPr sz="2400">
                <a:solidFill>
                  <a:schemeClr val="tx2"/>
                </a:solidFill>
              </a:defRPr>
            </a:lvl2pPr>
            <a:lvl3pPr marL="684213" indent="-228600">
              <a:lnSpc>
                <a:spcPct val="100000"/>
              </a:lnSpc>
              <a:spcAft>
                <a:spcPts val="0"/>
              </a:spcAft>
              <a:defRPr sz="2000">
                <a:solidFill>
                  <a:schemeClr val="tx2"/>
                </a:solidFill>
              </a:defRPr>
            </a:lvl3pPr>
            <a:lvl4pPr marL="914400" indent="-228600">
              <a:lnSpc>
                <a:spcPct val="100000"/>
              </a:lnSpc>
              <a:spcAft>
                <a:spcPts val="0"/>
              </a:spcAft>
              <a:defRPr sz="1800">
                <a:solidFill>
                  <a:schemeClr val="tx2"/>
                </a:solidFill>
              </a:defRPr>
            </a:lvl4pPr>
            <a:lvl5pPr marL="1144588" indent="-228600">
              <a:lnSpc>
                <a:spcPct val="100000"/>
              </a:lnSpc>
              <a:spcAft>
                <a:spcPts val="0"/>
              </a:spcAft>
              <a:defRPr sz="18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9" name="Content Right">
            <a:extLst>
              <a:ext uri="{FF2B5EF4-FFF2-40B4-BE49-F238E27FC236}">
                <a16:creationId xmlns:a16="http://schemas.microsoft.com/office/drawing/2014/main" id="{A8A7CEA5-195D-4DB0-B5A3-06CEEA93C108}"/>
              </a:ext>
            </a:extLst>
          </p:cNvPr>
          <p:cNvSpPr>
            <a:spLocks noGrp="1"/>
          </p:cNvSpPr>
          <p:nvPr>
            <p:ph type="body" idx="3" hasCustomPrompt="1"/>
          </p:nvPr>
        </p:nvSpPr>
        <p:spPr>
          <a:xfrm>
            <a:off x="8138160" y="1143000"/>
            <a:ext cx="3749040" cy="5291750"/>
          </a:xfrm>
        </p:spPr>
        <p:txBody>
          <a:bodyPr>
            <a:noAutofit/>
          </a:bodyPr>
          <a:lstStyle>
            <a:lvl1pPr>
              <a:lnSpc>
                <a:spcPct val="100000"/>
              </a:lnSpc>
              <a:spcAft>
                <a:spcPts val="0"/>
              </a:spcAft>
              <a:defRPr sz="2800">
                <a:solidFill>
                  <a:schemeClr val="tx2"/>
                </a:solidFill>
              </a:defRPr>
            </a:lvl1pPr>
            <a:lvl2pPr marL="461963" indent="-228600">
              <a:lnSpc>
                <a:spcPct val="100000"/>
              </a:lnSpc>
              <a:spcAft>
                <a:spcPts val="0"/>
              </a:spcAft>
              <a:defRPr sz="2400">
                <a:solidFill>
                  <a:schemeClr val="tx2"/>
                </a:solidFill>
              </a:defRPr>
            </a:lvl2pPr>
            <a:lvl3pPr marL="684213" indent="-228600">
              <a:lnSpc>
                <a:spcPct val="100000"/>
              </a:lnSpc>
              <a:spcAft>
                <a:spcPts val="0"/>
              </a:spcAft>
              <a:defRPr sz="2000">
                <a:solidFill>
                  <a:schemeClr val="tx2"/>
                </a:solidFill>
              </a:defRPr>
            </a:lvl3pPr>
            <a:lvl4pPr marL="914400" indent="-228600">
              <a:lnSpc>
                <a:spcPct val="100000"/>
              </a:lnSpc>
              <a:spcAft>
                <a:spcPts val="0"/>
              </a:spcAft>
              <a:defRPr sz="1800">
                <a:solidFill>
                  <a:schemeClr val="tx2"/>
                </a:solidFill>
              </a:defRPr>
            </a:lvl4pPr>
            <a:lvl5pPr marL="1144588" indent="-228600">
              <a:lnSpc>
                <a:spcPct val="100000"/>
              </a:lnSpc>
              <a:spcAft>
                <a:spcPts val="0"/>
              </a:spcAft>
              <a:defRPr sz="18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19" name="Title Border">
            <a:extLst>
              <a:ext uri="{FF2B5EF4-FFF2-40B4-BE49-F238E27FC236}">
                <a16:creationId xmlns:a16="http://schemas.microsoft.com/office/drawing/2014/main" id="{849E56B7-246D-4386-B8C5-E253AD940C1B}"/>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423820021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3 Headers, and 3 Text Column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10"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id="{75DBD6AA-5E11-44A8-900B-2519518B0622}"/>
              </a:ext>
            </a:extLst>
          </p:cNvPr>
          <p:cNvSpPr>
            <a:spLocks noGrp="1"/>
          </p:cNvSpPr>
          <p:nvPr>
            <p:ph type="title" hasCustomPrompt="1"/>
          </p:nvPr>
        </p:nvSpPr>
        <p:spPr>
          <a:xfrm>
            <a:off x="365760" y="301752"/>
            <a:ext cx="11569209" cy="731318"/>
          </a:xfrm>
        </p:spPr>
        <p:txBody>
          <a:bodyPr/>
          <a:lstStyle>
            <a:lvl1pPr>
              <a:lnSpc>
                <a:spcPct val="100000"/>
              </a:lnSpc>
              <a:defRPr/>
            </a:lvl1pPr>
          </a:lstStyle>
          <a:p>
            <a:r>
              <a:rPr lang="en-US" dirty="0"/>
              <a:t>Title and 3 header and text columns</a:t>
            </a:r>
          </a:p>
        </p:txBody>
      </p:sp>
      <p:sp>
        <p:nvSpPr>
          <p:cNvPr id="3" name="Content Header Left">
            <a:extLst>
              <a:ext uri="{FF2B5EF4-FFF2-40B4-BE49-F238E27FC236}">
                <a16:creationId xmlns:a16="http://schemas.microsoft.com/office/drawing/2014/main" id="{CEBB69C5-28A4-4F99-A9FE-572F9D53CF4E}"/>
              </a:ext>
            </a:extLst>
          </p:cNvPr>
          <p:cNvSpPr>
            <a:spLocks noGrp="1"/>
          </p:cNvSpPr>
          <p:nvPr>
            <p:ph type="subTitle" idx="4" hasCustomPrompt="1"/>
          </p:nvPr>
        </p:nvSpPr>
        <p:spPr>
          <a:xfrm>
            <a:off x="365760" y="1051560"/>
            <a:ext cx="37490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7" name="Content Left">
            <a:extLst>
              <a:ext uri="{FF2B5EF4-FFF2-40B4-BE49-F238E27FC236}">
                <a16:creationId xmlns:a16="http://schemas.microsoft.com/office/drawing/2014/main" id="{5ACBD598-6775-4223-B2AB-B169A112E3FF}"/>
              </a:ext>
            </a:extLst>
          </p:cNvPr>
          <p:cNvSpPr>
            <a:spLocks noGrp="1"/>
          </p:cNvSpPr>
          <p:nvPr>
            <p:ph type="body" idx="1" hasCustomPrompt="1"/>
          </p:nvPr>
        </p:nvSpPr>
        <p:spPr>
          <a:xfrm>
            <a:off x="365760" y="1591056"/>
            <a:ext cx="3749040" cy="4843688"/>
          </a:xfrm>
        </p:spPr>
        <p:txBody>
          <a:bodyPr>
            <a:noAutofit/>
          </a:bodyPr>
          <a:lstStyle>
            <a:lvl1pPr>
              <a:lnSpc>
                <a:spcPct val="100000"/>
              </a:lnSpc>
              <a:spcAft>
                <a:spcPts val="0"/>
              </a:spcAft>
              <a:defRPr sz="2800">
                <a:solidFill>
                  <a:schemeClr val="tx2"/>
                </a:solidFill>
              </a:defRPr>
            </a:lvl1pPr>
            <a:lvl2pPr marL="461963" indent="-228600">
              <a:lnSpc>
                <a:spcPct val="100000"/>
              </a:lnSpc>
              <a:spcAft>
                <a:spcPts val="0"/>
              </a:spcAft>
              <a:defRPr sz="2400">
                <a:solidFill>
                  <a:schemeClr val="tx2"/>
                </a:solidFill>
              </a:defRPr>
            </a:lvl2pPr>
            <a:lvl3pPr marL="684213" indent="-228600">
              <a:lnSpc>
                <a:spcPct val="100000"/>
              </a:lnSpc>
              <a:spcAft>
                <a:spcPts val="0"/>
              </a:spcAft>
              <a:defRPr sz="2000">
                <a:solidFill>
                  <a:schemeClr val="tx2"/>
                </a:solidFill>
              </a:defRPr>
            </a:lvl3pPr>
            <a:lvl4pPr marL="914400" indent="-228600">
              <a:lnSpc>
                <a:spcPct val="100000"/>
              </a:lnSpc>
              <a:spcAft>
                <a:spcPts val="0"/>
              </a:spcAft>
              <a:defRPr sz="1800">
                <a:solidFill>
                  <a:schemeClr val="tx2"/>
                </a:solidFill>
              </a:defRPr>
            </a:lvl4pPr>
            <a:lvl5pPr marL="1144588" indent="-228600">
              <a:lnSpc>
                <a:spcPct val="100000"/>
              </a:lnSpc>
              <a:spcAft>
                <a:spcPts val="0"/>
              </a:spcAft>
              <a:defRPr sz="18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4" name="Content Header Middle">
            <a:extLst>
              <a:ext uri="{FF2B5EF4-FFF2-40B4-BE49-F238E27FC236}">
                <a16:creationId xmlns:a16="http://schemas.microsoft.com/office/drawing/2014/main" id="{04C41CFA-9BF9-474A-89A9-E22790A538E2}"/>
              </a:ext>
            </a:extLst>
          </p:cNvPr>
          <p:cNvSpPr>
            <a:spLocks noGrp="1"/>
          </p:cNvSpPr>
          <p:nvPr>
            <p:ph type="subTitle" idx="5" hasCustomPrompt="1"/>
          </p:nvPr>
        </p:nvSpPr>
        <p:spPr>
          <a:xfrm>
            <a:off x="4253455" y="1051560"/>
            <a:ext cx="37490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8" name="Content Middle">
            <a:extLst>
              <a:ext uri="{FF2B5EF4-FFF2-40B4-BE49-F238E27FC236}">
                <a16:creationId xmlns:a16="http://schemas.microsoft.com/office/drawing/2014/main" id="{7F5B85B9-BABC-44F6-B2AE-99F02670D702}"/>
              </a:ext>
            </a:extLst>
          </p:cNvPr>
          <p:cNvSpPr>
            <a:spLocks noGrp="1"/>
          </p:cNvSpPr>
          <p:nvPr>
            <p:ph type="body" idx="2" hasCustomPrompt="1"/>
          </p:nvPr>
        </p:nvSpPr>
        <p:spPr>
          <a:xfrm>
            <a:off x="4253455" y="1591056"/>
            <a:ext cx="3749040" cy="4843688"/>
          </a:xfrm>
        </p:spPr>
        <p:txBody>
          <a:bodyPr>
            <a:noAutofit/>
          </a:bodyPr>
          <a:lstStyle>
            <a:lvl1pPr>
              <a:lnSpc>
                <a:spcPct val="100000"/>
              </a:lnSpc>
              <a:spcAft>
                <a:spcPts val="0"/>
              </a:spcAft>
              <a:defRPr sz="2800">
                <a:solidFill>
                  <a:schemeClr val="tx2"/>
                </a:solidFill>
              </a:defRPr>
            </a:lvl1pPr>
            <a:lvl2pPr marL="461963" indent="-228600">
              <a:lnSpc>
                <a:spcPct val="100000"/>
              </a:lnSpc>
              <a:spcAft>
                <a:spcPts val="0"/>
              </a:spcAft>
              <a:defRPr sz="2400">
                <a:solidFill>
                  <a:schemeClr val="tx2"/>
                </a:solidFill>
              </a:defRPr>
            </a:lvl2pPr>
            <a:lvl3pPr marL="684213" indent="-228600">
              <a:lnSpc>
                <a:spcPct val="100000"/>
              </a:lnSpc>
              <a:spcAft>
                <a:spcPts val="0"/>
              </a:spcAft>
              <a:defRPr sz="2000">
                <a:solidFill>
                  <a:schemeClr val="tx2"/>
                </a:solidFill>
              </a:defRPr>
            </a:lvl3pPr>
            <a:lvl4pPr marL="914400" indent="-228600">
              <a:lnSpc>
                <a:spcPct val="100000"/>
              </a:lnSpc>
              <a:spcAft>
                <a:spcPts val="0"/>
              </a:spcAft>
              <a:defRPr sz="1800">
                <a:solidFill>
                  <a:schemeClr val="tx2"/>
                </a:solidFill>
              </a:defRPr>
            </a:lvl4pPr>
            <a:lvl5pPr marL="1144588" indent="-228600">
              <a:lnSpc>
                <a:spcPct val="100000"/>
              </a:lnSpc>
              <a:spcAft>
                <a:spcPts val="0"/>
              </a:spcAft>
              <a:defRPr sz="18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5" name="Content Header Right">
            <a:extLst>
              <a:ext uri="{FF2B5EF4-FFF2-40B4-BE49-F238E27FC236}">
                <a16:creationId xmlns:a16="http://schemas.microsoft.com/office/drawing/2014/main" id="{B3EBECE3-35F9-4AF4-A8A7-FD546C7C32D6}"/>
              </a:ext>
            </a:extLst>
          </p:cNvPr>
          <p:cNvSpPr>
            <a:spLocks noGrp="1"/>
          </p:cNvSpPr>
          <p:nvPr>
            <p:ph type="subTitle" idx="6" hasCustomPrompt="1"/>
          </p:nvPr>
        </p:nvSpPr>
        <p:spPr>
          <a:xfrm>
            <a:off x="8141150" y="1051560"/>
            <a:ext cx="37490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9" name="Content Right">
            <a:extLst>
              <a:ext uri="{FF2B5EF4-FFF2-40B4-BE49-F238E27FC236}">
                <a16:creationId xmlns:a16="http://schemas.microsoft.com/office/drawing/2014/main" id="{92466994-EA21-45EA-9DC6-3C179254B3A8}"/>
              </a:ext>
            </a:extLst>
          </p:cNvPr>
          <p:cNvSpPr>
            <a:spLocks noGrp="1"/>
          </p:cNvSpPr>
          <p:nvPr>
            <p:ph type="body" idx="3" hasCustomPrompt="1"/>
          </p:nvPr>
        </p:nvSpPr>
        <p:spPr>
          <a:xfrm>
            <a:off x="8141150" y="1591056"/>
            <a:ext cx="3749040" cy="4843688"/>
          </a:xfrm>
        </p:spPr>
        <p:txBody>
          <a:bodyPr>
            <a:noAutofit/>
          </a:bodyPr>
          <a:lstStyle>
            <a:lvl1pPr>
              <a:lnSpc>
                <a:spcPct val="100000"/>
              </a:lnSpc>
              <a:spcAft>
                <a:spcPts val="0"/>
              </a:spcAft>
              <a:defRPr sz="2800">
                <a:solidFill>
                  <a:schemeClr val="tx2"/>
                </a:solidFill>
              </a:defRPr>
            </a:lvl1pPr>
            <a:lvl2pPr marL="461963" indent="-228600">
              <a:lnSpc>
                <a:spcPct val="100000"/>
              </a:lnSpc>
              <a:spcAft>
                <a:spcPts val="0"/>
              </a:spcAft>
              <a:defRPr sz="2400">
                <a:solidFill>
                  <a:schemeClr val="tx2"/>
                </a:solidFill>
              </a:defRPr>
            </a:lvl2pPr>
            <a:lvl3pPr marL="684213" indent="-228600">
              <a:lnSpc>
                <a:spcPct val="100000"/>
              </a:lnSpc>
              <a:spcAft>
                <a:spcPts val="0"/>
              </a:spcAft>
              <a:defRPr sz="2000">
                <a:solidFill>
                  <a:schemeClr val="tx2"/>
                </a:solidFill>
              </a:defRPr>
            </a:lvl3pPr>
            <a:lvl4pPr marL="914400" indent="-228600">
              <a:lnSpc>
                <a:spcPct val="100000"/>
              </a:lnSpc>
              <a:spcAft>
                <a:spcPts val="0"/>
              </a:spcAft>
              <a:defRPr sz="1800">
                <a:solidFill>
                  <a:schemeClr val="tx2"/>
                </a:solidFill>
              </a:defRPr>
            </a:lvl4pPr>
            <a:lvl5pPr marL="1144588" indent="-228600">
              <a:lnSpc>
                <a:spcPct val="100000"/>
              </a:lnSpc>
              <a:spcAft>
                <a:spcPts val="0"/>
              </a:spcAft>
              <a:defRPr sz="18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Tree>
    <p:custDataLst>
      <p:tags r:id="rId1"/>
    </p:custDataLst>
    <p:extLst>
      <p:ext uri="{BB962C8B-B14F-4D97-AF65-F5344CB8AC3E}">
        <p14:creationId xmlns:p14="http://schemas.microsoft.com/office/powerpoint/2010/main" val="386074050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itle, 3 Pictures, 3 Headers, and 3 Text Column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10"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id="{75DBD6AA-5E11-44A8-900B-2519518B0622}"/>
              </a:ext>
            </a:extLst>
          </p:cNvPr>
          <p:cNvSpPr>
            <a:spLocks noGrp="1"/>
          </p:cNvSpPr>
          <p:nvPr>
            <p:ph type="title" hasCustomPrompt="1"/>
          </p:nvPr>
        </p:nvSpPr>
        <p:spPr>
          <a:xfrm>
            <a:off x="365760" y="301752"/>
            <a:ext cx="11569209" cy="731318"/>
          </a:xfrm>
        </p:spPr>
        <p:txBody>
          <a:bodyPr/>
          <a:lstStyle>
            <a:lvl1pPr>
              <a:lnSpc>
                <a:spcPct val="100000"/>
              </a:lnSpc>
              <a:defRPr/>
            </a:lvl1pPr>
          </a:lstStyle>
          <a:p>
            <a:r>
              <a:rPr lang="en-US" dirty="0"/>
              <a:t>Title, 3 picture and header and text columns</a:t>
            </a:r>
          </a:p>
        </p:txBody>
      </p:sp>
      <p:sp>
        <p:nvSpPr>
          <p:cNvPr id="11" name="Picture Left">
            <a:extLst>
              <a:ext uri="{FF2B5EF4-FFF2-40B4-BE49-F238E27FC236}">
                <a16:creationId xmlns:a16="http://schemas.microsoft.com/office/drawing/2014/main" id="{97C88FB1-7BD6-48D3-9B99-1098619F5246}"/>
              </a:ext>
              <a:ext uri="{C183D7F6-B498-43B3-948B-1728B52AA6E4}">
                <adec:decorative xmlns:adec="http://schemas.microsoft.com/office/drawing/2017/decorative" val="1"/>
              </a:ext>
            </a:extLst>
          </p:cNvPr>
          <p:cNvSpPr>
            <a:spLocks noGrp="1"/>
          </p:cNvSpPr>
          <p:nvPr>
            <p:ph idx="7" hasCustomPrompt="1"/>
          </p:nvPr>
        </p:nvSpPr>
        <p:spPr>
          <a:xfrm>
            <a:off x="1097280" y="1051560"/>
            <a:ext cx="2286000" cy="2286000"/>
          </a:xfrm>
        </p:spPr>
        <p:txBody>
          <a:bodyPr anchor="t"/>
          <a:lstStyle>
            <a:lvl1pPr marL="0" indent="0" algn="ctr">
              <a:buNone/>
              <a:defRPr sz="3200">
                <a:solidFill>
                  <a:schemeClr val="tx2"/>
                </a:solidFill>
              </a:defRPr>
            </a:lvl1pPr>
          </a:lstStyle>
          <a:p>
            <a:r>
              <a:rPr lang="en-US"/>
              <a:t>Click icon to add image</a:t>
            </a:r>
          </a:p>
        </p:txBody>
      </p:sp>
      <p:sp>
        <p:nvSpPr>
          <p:cNvPr id="3" name="Content Header Left">
            <a:extLst>
              <a:ext uri="{FF2B5EF4-FFF2-40B4-BE49-F238E27FC236}">
                <a16:creationId xmlns:a16="http://schemas.microsoft.com/office/drawing/2014/main" id="{CEBB69C5-28A4-4F99-A9FE-572F9D53CF4E}"/>
              </a:ext>
            </a:extLst>
          </p:cNvPr>
          <p:cNvSpPr>
            <a:spLocks noGrp="1"/>
          </p:cNvSpPr>
          <p:nvPr>
            <p:ph type="subTitle" idx="4" hasCustomPrompt="1"/>
          </p:nvPr>
        </p:nvSpPr>
        <p:spPr>
          <a:xfrm>
            <a:off x="365760" y="3364992"/>
            <a:ext cx="37490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7" name="Content Left">
            <a:extLst>
              <a:ext uri="{FF2B5EF4-FFF2-40B4-BE49-F238E27FC236}">
                <a16:creationId xmlns:a16="http://schemas.microsoft.com/office/drawing/2014/main" id="{5ACBD598-6775-4223-B2AB-B169A112E3FF}"/>
              </a:ext>
            </a:extLst>
          </p:cNvPr>
          <p:cNvSpPr>
            <a:spLocks noGrp="1"/>
          </p:cNvSpPr>
          <p:nvPr>
            <p:ph type="body" idx="1" hasCustomPrompt="1"/>
          </p:nvPr>
        </p:nvSpPr>
        <p:spPr>
          <a:xfrm>
            <a:off x="365760" y="3895344"/>
            <a:ext cx="3749040" cy="2539399"/>
          </a:xfrm>
        </p:spPr>
        <p:txBody>
          <a:bodyPr>
            <a:noAutofit/>
          </a:bodyPr>
          <a:lstStyle>
            <a:lvl1pPr>
              <a:lnSpc>
                <a:spcPct val="100000"/>
              </a:lnSpc>
              <a:spcAft>
                <a:spcPts val="0"/>
              </a:spcAft>
              <a:defRPr sz="2800">
                <a:solidFill>
                  <a:schemeClr val="tx2"/>
                </a:solidFill>
              </a:defRPr>
            </a:lvl1pPr>
            <a:lvl2pPr marL="461963" indent="-228600">
              <a:lnSpc>
                <a:spcPct val="100000"/>
              </a:lnSpc>
              <a:spcAft>
                <a:spcPts val="0"/>
              </a:spcAft>
              <a:defRPr sz="2400">
                <a:solidFill>
                  <a:schemeClr val="tx2"/>
                </a:solidFill>
              </a:defRPr>
            </a:lvl2pPr>
            <a:lvl3pPr marL="684213" indent="-228600">
              <a:lnSpc>
                <a:spcPct val="100000"/>
              </a:lnSpc>
              <a:spcAft>
                <a:spcPts val="0"/>
              </a:spcAft>
              <a:defRPr sz="2000">
                <a:solidFill>
                  <a:schemeClr val="tx2"/>
                </a:solidFill>
              </a:defRPr>
            </a:lvl3pPr>
            <a:lvl4pPr marL="914400" indent="-228600">
              <a:lnSpc>
                <a:spcPct val="100000"/>
              </a:lnSpc>
              <a:spcAft>
                <a:spcPts val="0"/>
              </a:spcAft>
              <a:defRPr sz="1800">
                <a:solidFill>
                  <a:schemeClr val="tx2"/>
                </a:solidFill>
              </a:defRPr>
            </a:lvl4pPr>
            <a:lvl5pPr marL="1144588" indent="-228600">
              <a:lnSpc>
                <a:spcPct val="100000"/>
              </a:lnSpc>
              <a:spcAft>
                <a:spcPts val="0"/>
              </a:spcAft>
              <a:defRPr sz="18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12" name="Picture Middle">
            <a:extLst>
              <a:ext uri="{FF2B5EF4-FFF2-40B4-BE49-F238E27FC236}">
                <a16:creationId xmlns:a16="http://schemas.microsoft.com/office/drawing/2014/main" id="{536ADC96-59CC-4670-BA80-757A11151BF9}"/>
              </a:ext>
              <a:ext uri="{C183D7F6-B498-43B3-948B-1728B52AA6E4}">
                <adec:decorative xmlns:adec="http://schemas.microsoft.com/office/drawing/2017/decorative" val="1"/>
              </a:ext>
            </a:extLst>
          </p:cNvPr>
          <p:cNvSpPr>
            <a:spLocks noGrp="1"/>
          </p:cNvSpPr>
          <p:nvPr>
            <p:ph idx="8" hasCustomPrompt="1"/>
          </p:nvPr>
        </p:nvSpPr>
        <p:spPr>
          <a:xfrm>
            <a:off x="4983480" y="1051560"/>
            <a:ext cx="2286000" cy="2286000"/>
          </a:xfrm>
        </p:spPr>
        <p:txBody>
          <a:bodyPr anchor="t"/>
          <a:lstStyle>
            <a:lvl1pPr marL="0" indent="0" algn="ctr">
              <a:buNone/>
              <a:defRPr sz="3200">
                <a:solidFill>
                  <a:schemeClr val="tx2"/>
                </a:solidFill>
              </a:defRPr>
            </a:lvl1pPr>
          </a:lstStyle>
          <a:p>
            <a:r>
              <a:rPr lang="en-US"/>
              <a:t>Click icon to add image</a:t>
            </a:r>
          </a:p>
        </p:txBody>
      </p:sp>
      <p:sp>
        <p:nvSpPr>
          <p:cNvPr id="4" name="Content Header Middle">
            <a:extLst>
              <a:ext uri="{FF2B5EF4-FFF2-40B4-BE49-F238E27FC236}">
                <a16:creationId xmlns:a16="http://schemas.microsoft.com/office/drawing/2014/main" id="{04C41CFA-9BF9-474A-89A9-E22790A538E2}"/>
              </a:ext>
            </a:extLst>
          </p:cNvPr>
          <p:cNvSpPr>
            <a:spLocks noGrp="1"/>
          </p:cNvSpPr>
          <p:nvPr>
            <p:ph type="subTitle" idx="5" hasCustomPrompt="1"/>
          </p:nvPr>
        </p:nvSpPr>
        <p:spPr>
          <a:xfrm>
            <a:off x="4251960" y="3364992"/>
            <a:ext cx="37490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8" name="Content Middle">
            <a:extLst>
              <a:ext uri="{FF2B5EF4-FFF2-40B4-BE49-F238E27FC236}">
                <a16:creationId xmlns:a16="http://schemas.microsoft.com/office/drawing/2014/main" id="{7F5B85B9-BABC-44F6-B2AE-99F02670D702}"/>
              </a:ext>
            </a:extLst>
          </p:cNvPr>
          <p:cNvSpPr>
            <a:spLocks noGrp="1"/>
          </p:cNvSpPr>
          <p:nvPr>
            <p:ph type="body" idx="2" hasCustomPrompt="1"/>
          </p:nvPr>
        </p:nvSpPr>
        <p:spPr>
          <a:xfrm>
            <a:off x="4251960" y="3895344"/>
            <a:ext cx="3749040" cy="2539399"/>
          </a:xfrm>
        </p:spPr>
        <p:txBody>
          <a:bodyPr>
            <a:noAutofit/>
          </a:bodyPr>
          <a:lstStyle>
            <a:lvl1pPr>
              <a:lnSpc>
                <a:spcPct val="100000"/>
              </a:lnSpc>
              <a:spcAft>
                <a:spcPts val="0"/>
              </a:spcAft>
              <a:defRPr sz="2800">
                <a:solidFill>
                  <a:schemeClr val="tx2"/>
                </a:solidFill>
              </a:defRPr>
            </a:lvl1pPr>
            <a:lvl2pPr marL="461963" indent="-228600">
              <a:lnSpc>
                <a:spcPct val="100000"/>
              </a:lnSpc>
              <a:spcAft>
                <a:spcPts val="0"/>
              </a:spcAft>
              <a:defRPr sz="2400">
                <a:solidFill>
                  <a:schemeClr val="tx2"/>
                </a:solidFill>
              </a:defRPr>
            </a:lvl2pPr>
            <a:lvl3pPr marL="684213" indent="-228600">
              <a:lnSpc>
                <a:spcPct val="100000"/>
              </a:lnSpc>
              <a:spcAft>
                <a:spcPts val="0"/>
              </a:spcAft>
              <a:defRPr sz="2000">
                <a:solidFill>
                  <a:schemeClr val="tx2"/>
                </a:solidFill>
              </a:defRPr>
            </a:lvl3pPr>
            <a:lvl4pPr marL="914400" indent="-228600">
              <a:lnSpc>
                <a:spcPct val="100000"/>
              </a:lnSpc>
              <a:spcAft>
                <a:spcPts val="0"/>
              </a:spcAft>
              <a:defRPr sz="1800">
                <a:solidFill>
                  <a:schemeClr val="tx2"/>
                </a:solidFill>
              </a:defRPr>
            </a:lvl4pPr>
            <a:lvl5pPr marL="1144588" indent="-228600">
              <a:lnSpc>
                <a:spcPct val="100000"/>
              </a:lnSpc>
              <a:spcAft>
                <a:spcPts val="0"/>
              </a:spcAft>
              <a:defRPr sz="18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13" name="Picture Right">
            <a:extLst>
              <a:ext uri="{FF2B5EF4-FFF2-40B4-BE49-F238E27FC236}">
                <a16:creationId xmlns:a16="http://schemas.microsoft.com/office/drawing/2014/main" id="{DEC705E3-5BBB-4173-AAF5-E12991B7D59F}"/>
              </a:ext>
              <a:ext uri="{C183D7F6-B498-43B3-948B-1728B52AA6E4}">
                <adec:decorative xmlns:adec="http://schemas.microsoft.com/office/drawing/2017/decorative" val="1"/>
              </a:ext>
            </a:extLst>
          </p:cNvPr>
          <p:cNvSpPr>
            <a:spLocks noGrp="1"/>
          </p:cNvSpPr>
          <p:nvPr>
            <p:ph idx="9" hasCustomPrompt="1"/>
          </p:nvPr>
        </p:nvSpPr>
        <p:spPr>
          <a:xfrm>
            <a:off x="8869680" y="1051560"/>
            <a:ext cx="2286000" cy="2286000"/>
          </a:xfrm>
        </p:spPr>
        <p:txBody>
          <a:bodyPr anchor="t"/>
          <a:lstStyle>
            <a:lvl1pPr marL="0" indent="0" algn="ctr">
              <a:buNone/>
              <a:defRPr sz="3200">
                <a:solidFill>
                  <a:schemeClr val="tx2"/>
                </a:solidFill>
              </a:defRPr>
            </a:lvl1pPr>
          </a:lstStyle>
          <a:p>
            <a:r>
              <a:rPr lang="en-US"/>
              <a:t>Click icon to add image</a:t>
            </a:r>
          </a:p>
        </p:txBody>
      </p:sp>
      <p:sp>
        <p:nvSpPr>
          <p:cNvPr id="5" name="Content Header Right">
            <a:extLst>
              <a:ext uri="{FF2B5EF4-FFF2-40B4-BE49-F238E27FC236}">
                <a16:creationId xmlns:a16="http://schemas.microsoft.com/office/drawing/2014/main" id="{CF01F87A-DBEF-4657-8500-6A751FF3BC24}"/>
              </a:ext>
            </a:extLst>
          </p:cNvPr>
          <p:cNvSpPr>
            <a:spLocks noGrp="1"/>
          </p:cNvSpPr>
          <p:nvPr>
            <p:ph type="subTitle" idx="6" hasCustomPrompt="1"/>
          </p:nvPr>
        </p:nvSpPr>
        <p:spPr>
          <a:xfrm>
            <a:off x="8138160" y="3364992"/>
            <a:ext cx="37490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9" name="Content Right">
            <a:extLst>
              <a:ext uri="{FF2B5EF4-FFF2-40B4-BE49-F238E27FC236}">
                <a16:creationId xmlns:a16="http://schemas.microsoft.com/office/drawing/2014/main" id="{FD28CF85-103D-4AC7-BF7A-D32715F9433A}"/>
              </a:ext>
            </a:extLst>
          </p:cNvPr>
          <p:cNvSpPr>
            <a:spLocks noGrp="1"/>
          </p:cNvSpPr>
          <p:nvPr>
            <p:ph type="body" idx="3" hasCustomPrompt="1"/>
          </p:nvPr>
        </p:nvSpPr>
        <p:spPr>
          <a:xfrm>
            <a:off x="8138160" y="3895344"/>
            <a:ext cx="3749040" cy="2539399"/>
          </a:xfrm>
        </p:spPr>
        <p:txBody>
          <a:bodyPr>
            <a:noAutofit/>
          </a:bodyPr>
          <a:lstStyle>
            <a:lvl1pPr>
              <a:lnSpc>
                <a:spcPct val="100000"/>
              </a:lnSpc>
              <a:spcAft>
                <a:spcPts val="0"/>
              </a:spcAft>
              <a:defRPr sz="2800">
                <a:solidFill>
                  <a:schemeClr val="tx2"/>
                </a:solidFill>
              </a:defRPr>
            </a:lvl1pPr>
            <a:lvl2pPr marL="461963" indent="-228600">
              <a:lnSpc>
                <a:spcPct val="100000"/>
              </a:lnSpc>
              <a:spcAft>
                <a:spcPts val="0"/>
              </a:spcAft>
              <a:defRPr sz="2400">
                <a:solidFill>
                  <a:schemeClr val="tx2"/>
                </a:solidFill>
              </a:defRPr>
            </a:lvl2pPr>
            <a:lvl3pPr marL="684213" indent="-228600">
              <a:lnSpc>
                <a:spcPct val="100000"/>
              </a:lnSpc>
              <a:spcAft>
                <a:spcPts val="0"/>
              </a:spcAft>
              <a:defRPr sz="2000">
                <a:solidFill>
                  <a:schemeClr val="tx2"/>
                </a:solidFill>
              </a:defRPr>
            </a:lvl3pPr>
            <a:lvl4pPr marL="914400" indent="-228600">
              <a:lnSpc>
                <a:spcPct val="100000"/>
              </a:lnSpc>
              <a:spcAft>
                <a:spcPts val="0"/>
              </a:spcAft>
              <a:defRPr sz="1800">
                <a:solidFill>
                  <a:schemeClr val="tx2"/>
                </a:solidFill>
              </a:defRPr>
            </a:lvl4pPr>
            <a:lvl5pPr marL="1144588" indent="-228600">
              <a:lnSpc>
                <a:spcPct val="100000"/>
              </a:lnSpc>
              <a:spcAft>
                <a:spcPts val="0"/>
              </a:spcAft>
              <a:defRPr sz="18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19" name="Title Border">
            <a:extLst>
              <a:ext uri="{FF2B5EF4-FFF2-40B4-BE49-F238E27FC236}">
                <a16:creationId xmlns:a16="http://schemas.microsoft.com/office/drawing/2014/main" id="{5E3E830F-DE1F-4A8F-992F-1D4BF5866636}"/>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26499647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itle and 4 Content Column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id="{5F8A0ED5-8D88-437F-965F-590C0BD195F1}"/>
              </a:ext>
            </a:extLst>
          </p:cNvPr>
          <p:cNvSpPr>
            <a:spLocks noGrp="1"/>
          </p:cNvSpPr>
          <p:nvPr>
            <p:ph type="title" hasCustomPrompt="1"/>
          </p:nvPr>
        </p:nvSpPr>
        <p:spPr>
          <a:xfrm>
            <a:off x="365760" y="301752"/>
            <a:ext cx="11569209" cy="731318"/>
          </a:xfrm>
        </p:spPr>
        <p:txBody>
          <a:bodyPr/>
          <a:lstStyle>
            <a:lvl1pPr>
              <a:defRPr/>
            </a:lvl1pPr>
          </a:lstStyle>
          <a:p>
            <a:r>
              <a:rPr lang="en-US" dirty="0"/>
              <a:t>Title and 4 content columns</a:t>
            </a:r>
          </a:p>
        </p:txBody>
      </p:sp>
      <p:sp>
        <p:nvSpPr>
          <p:cNvPr id="7" name="Content Left">
            <a:extLst>
              <a:ext uri="{FF2B5EF4-FFF2-40B4-BE49-F238E27FC236}">
                <a16:creationId xmlns:a16="http://schemas.microsoft.com/office/drawing/2014/main" id="{8A73B5A2-5001-4FA4-B113-0F6124F1F6A0}"/>
              </a:ext>
            </a:extLst>
          </p:cNvPr>
          <p:cNvSpPr>
            <a:spLocks noGrp="1"/>
          </p:cNvSpPr>
          <p:nvPr>
            <p:ph type="body" idx="1" hasCustomPrompt="1"/>
          </p:nvPr>
        </p:nvSpPr>
        <p:spPr>
          <a:xfrm>
            <a:off x="365760" y="1143000"/>
            <a:ext cx="2834640" cy="5291750"/>
          </a:xfrm>
        </p:spPr>
        <p:txBody>
          <a:bodyPr>
            <a:noAutofit/>
          </a:bodyPr>
          <a:lstStyle>
            <a:lvl1pPr>
              <a:lnSpc>
                <a:spcPct val="100000"/>
              </a:lnSpc>
              <a:spcAft>
                <a:spcPts val="0"/>
              </a:spcAft>
              <a:defRPr sz="2400">
                <a:solidFill>
                  <a:schemeClr val="tx2"/>
                </a:solidFill>
              </a:defRPr>
            </a:lvl1pPr>
            <a:lvl2pPr marL="461963" indent="-228600">
              <a:lnSpc>
                <a:spcPct val="100000"/>
              </a:lnSpc>
              <a:spcAft>
                <a:spcPts val="0"/>
              </a:spcAft>
              <a:defRPr sz="2000">
                <a:solidFill>
                  <a:schemeClr val="tx2"/>
                </a:solidFill>
              </a:defRPr>
            </a:lvl2pPr>
            <a:lvl3pPr marL="684213" indent="-228600">
              <a:lnSpc>
                <a:spcPct val="100000"/>
              </a:lnSpc>
              <a:spcAft>
                <a:spcPts val="0"/>
              </a:spcAft>
              <a:defRPr sz="1800">
                <a:solidFill>
                  <a:schemeClr val="tx2"/>
                </a:solidFill>
              </a:defRPr>
            </a:lvl3pPr>
            <a:lvl4pPr marL="914400" indent="-228600">
              <a:lnSpc>
                <a:spcPct val="100000"/>
              </a:lnSpc>
              <a:spcAft>
                <a:spcPts val="0"/>
              </a:spcAft>
              <a:defRPr sz="1600">
                <a:solidFill>
                  <a:schemeClr val="tx2"/>
                </a:solidFill>
              </a:defRPr>
            </a:lvl4pPr>
            <a:lvl5pPr marL="1144588" indent="-228600">
              <a:lnSpc>
                <a:spcPct val="100000"/>
              </a:lnSpc>
              <a:spcAft>
                <a:spcPts val="0"/>
              </a:spcAft>
              <a:defRPr sz="16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8" name="Content Center Left">
            <a:extLst>
              <a:ext uri="{FF2B5EF4-FFF2-40B4-BE49-F238E27FC236}">
                <a16:creationId xmlns:a16="http://schemas.microsoft.com/office/drawing/2014/main" id="{951E617C-D9F7-4098-883E-6A048DBCF862}"/>
              </a:ext>
            </a:extLst>
          </p:cNvPr>
          <p:cNvSpPr>
            <a:spLocks noGrp="1"/>
          </p:cNvSpPr>
          <p:nvPr>
            <p:ph type="body" idx="2" hasCustomPrompt="1"/>
          </p:nvPr>
        </p:nvSpPr>
        <p:spPr>
          <a:xfrm>
            <a:off x="3265675" y="1143000"/>
            <a:ext cx="2834640" cy="5291750"/>
          </a:xfrm>
        </p:spPr>
        <p:txBody>
          <a:bodyPr>
            <a:noAutofit/>
          </a:bodyPr>
          <a:lstStyle>
            <a:lvl1pPr>
              <a:lnSpc>
                <a:spcPct val="100000"/>
              </a:lnSpc>
              <a:spcAft>
                <a:spcPts val="0"/>
              </a:spcAft>
              <a:defRPr sz="2400">
                <a:solidFill>
                  <a:schemeClr val="tx2"/>
                </a:solidFill>
              </a:defRPr>
            </a:lvl1pPr>
            <a:lvl2pPr marL="461963" indent="-228600">
              <a:lnSpc>
                <a:spcPct val="100000"/>
              </a:lnSpc>
              <a:spcAft>
                <a:spcPts val="0"/>
              </a:spcAft>
              <a:defRPr sz="2000">
                <a:solidFill>
                  <a:schemeClr val="tx2"/>
                </a:solidFill>
              </a:defRPr>
            </a:lvl2pPr>
            <a:lvl3pPr marL="684213" indent="-228600">
              <a:lnSpc>
                <a:spcPct val="100000"/>
              </a:lnSpc>
              <a:spcAft>
                <a:spcPts val="0"/>
              </a:spcAft>
              <a:defRPr sz="1800">
                <a:solidFill>
                  <a:schemeClr val="tx2"/>
                </a:solidFill>
              </a:defRPr>
            </a:lvl3pPr>
            <a:lvl4pPr marL="914400" indent="-228600">
              <a:lnSpc>
                <a:spcPct val="100000"/>
              </a:lnSpc>
              <a:spcAft>
                <a:spcPts val="0"/>
              </a:spcAft>
              <a:defRPr sz="1600">
                <a:solidFill>
                  <a:schemeClr val="tx2"/>
                </a:solidFill>
              </a:defRPr>
            </a:lvl4pPr>
            <a:lvl5pPr marL="1144588" indent="-228600">
              <a:lnSpc>
                <a:spcPct val="100000"/>
              </a:lnSpc>
              <a:spcAft>
                <a:spcPts val="0"/>
              </a:spcAft>
              <a:defRPr sz="16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9" name="Content Center Right">
            <a:extLst>
              <a:ext uri="{FF2B5EF4-FFF2-40B4-BE49-F238E27FC236}">
                <a16:creationId xmlns:a16="http://schemas.microsoft.com/office/drawing/2014/main" id="{A8A7CEA5-195D-4DB0-B5A3-06CEEA93C108}"/>
              </a:ext>
            </a:extLst>
          </p:cNvPr>
          <p:cNvSpPr>
            <a:spLocks noGrp="1"/>
          </p:cNvSpPr>
          <p:nvPr>
            <p:ph type="body" idx="3" hasCustomPrompt="1"/>
          </p:nvPr>
        </p:nvSpPr>
        <p:spPr>
          <a:xfrm>
            <a:off x="6165590" y="1143000"/>
            <a:ext cx="2834640" cy="5291750"/>
          </a:xfrm>
        </p:spPr>
        <p:txBody>
          <a:bodyPr>
            <a:noAutofit/>
          </a:bodyPr>
          <a:lstStyle>
            <a:lvl1pPr>
              <a:lnSpc>
                <a:spcPct val="100000"/>
              </a:lnSpc>
              <a:spcAft>
                <a:spcPts val="0"/>
              </a:spcAft>
              <a:defRPr sz="2400">
                <a:solidFill>
                  <a:schemeClr val="tx2"/>
                </a:solidFill>
              </a:defRPr>
            </a:lvl1pPr>
            <a:lvl2pPr marL="461963" indent="-228600">
              <a:lnSpc>
                <a:spcPct val="100000"/>
              </a:lnSpc>
              <a:spcAft>
                <a:spcPts val="0"/>
              </a:spcAft>
              <a:defRPr sz="2000">
                <a:solidFill>
                  <a:schemeClr val="tx2"/>
                </a:solidFill>
              </a:defRPr>
            </a:lvl2pPr>
            <a:lvl3pPr marL="684213" indent="-228600">
              <a:lnSpc>
                <a:spcPct val="100000"/>
              </a:lnSpc>
              <a:spcAft>
                <a:spcPts val="0"/>
              </a:spcAft>
              <a:defRPr sz="1800">
                <a:solidFill>
                  <a:schemeClr val="tx2"/>
                </a:solidFill>
              </a:defRPr>
            </a:lvl3pPr>
            <a:lvl4pPr marL="914400" indent="-228600">
              <a:lnSpc>
                <a:spcPct val="100000"/>
              </a:lnSpc>
              <a:spcAft>
                <a:spcPts val="0"/>
              </a:spcAft>
              <a:defRPr sz="1600">
                <a:solidFill>
                  <a:schemeClr val="tx2"/>
                </a:solidFill>
              </a:defRPr>
            </a:lvl4pPr>
            <a:lvl5pPr marL="1144588" indent="-228600">
              <a:lnSpc>
                <a:spcPct val="100000"/>
              </a:lnSpc>
              <a:spcAft>
                <a:spcPts val="0"/>
              </a:spcAft>
              <a:defRPr sz="16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10" name="Content Right">
            <a:extLst>
              <a:ext uri="{FF2B5EF4-FFF2-40B4-BE49-F238E27FC236}">
                <a16:creationId xmlns:a16="http://schemas.microsoft.com/office/drawing/2014/main" id="{BC11431A-8924-465C-98E0-6E4655C69AA7}"/>
              </a:ext>
            </a:extLst>
          </p:cNvPr>
          <p:cNvSpPr>
            <a:spLocks noGrp="1"/>
          </p:cNvSpPr>
          <p:nvPr>
            <p:ph type="body" idx="4" hasCustomPrompt="1"/>
          </p:nvPr>
        </p:nvSpPr>
        <p:spPr>
          <a:xfrm>
            <a:off x="9065505" y="1143000"/>
            <a:ext cx="2834640" cy="5291750"/>
          </a:xfrm>
        </p:spPr>
        <p:txBody>
          <a:bodyPr>
            <a:noAutofit/>
          </a:bodyPr>
          <a:lstStyle>
            <a:lvl1pPr>
              <a:lnSpc>
                <a:spcPct val="100000"/>
              </a:lnSpc>
              <a:spcAft>
                <a:spcPts val="0"/>
              </a:spcAft>
              <a:defRPr sz="2400">
                <a:solidFill>
                  <a:schemeClr val="tx2"/>
                </a:solidFill>
              </a:defRPr>
            </a:lvl1pPr>
            <a:lvl2pPr marL="461963" indent="-228600">
              <a:lnSpc>
                <a:spcPct val="100000"/>
              </a:lnSpc>
              <a:spcAft>
                <a:spcPts val="0"/>
              </a:spcAft>
              <a:defRPr sz="2000">
                <a:solidFill>
                  <a:schemeClr val="tx2"/>
                </a:solidFill>
              </a:defRPr>
            </a:lvl2pPr>
            <a:lvl3pPr marL="684213" indent="-228600">
              <a:lnSpc>
                <a:spcPct val="100000"/>
              </a:lnSpc>
              <a:spcAft>
                <a:spcPts val="0"/>
              </a:spcAft>
              <a:defRPr sz="1800">
                <a:solidFill>
                  <a:schemeClr val="tx2"/>
                </a:solidFill>
              </a:defRPr>
            </a:lvl3pPr>
            <a:lvl4pPr marL="914400" indent="-228600">
              <a:lnSpc>
                <a:spcPct val="100000"/>
              </a:lnSpc>
              <a:spcAft>
                <a:spcPts val="0"/>
              </a:spcAft>
              <a:defRPr sz="1600">
                <a:solidFill>
                  <a:schemeClr val="tx2"/>
                </a:solidFill>
              </a:defRPr>
            </a:lvl4pPr>
            <a:lvl5pPr marL="1144588" indent="-228600">
              <a:lnSpc>
                <a:spcPct val="100000"/>
              </a:lnSpc>
              <a:spcAft>
                <a:spcPts val="0"/>
              </a:spcAft>
              <a:defRPr sz="16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19" name="Title Border">
            <a:extLst>
              <a:ext uri="{FF2B5EF4-FFF2-40B4-BE49-F238E27FC236}">
                <a16:creationId xmlns:a16="http://schemas.microsoft.com/office/drawing/2014/main" id="{1BFB2E0D-B82D-49CC-9802-AFB8BA6D0938}"/>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335254114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itle, 4 Headers, and 4 Text Column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11"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id="{75DBD6AA-5E11-44A8-900B-2519518B0622}"/>
              </a:ext>
            </a:extLst>
          </p:cNvPr>
          <p:cNvSpPr>
            <a:spLocks noGrp="1"/>
          </p:cNvSpPr>
          <p:nvPr>
            <p:ph type="title" hasCustomPrompt="1"/>
          </p:nvPr>
        </p:nvSpPr>
        <p:spPr>
          <a:xfrm>
            <a:off x="365760" y="301752"/>
            <a:ext cx="11569209" cy="731318"/>
          </a:xfrm>
        </p:spPr>
        <p:txBody>
          <a:bodyPr/>
          <a:lstStyle>
            <a:lvl1pPr>
              <a:lnSpc>
                <a:spcPct val="100000"/>
              </a:lnSpc>
              <a:defRPr/>
            </a:lvl1pPr>
          </a:lstStyle>
          <a:p>
            <a:r>
              <a:rPr lang="en-US" dirty="0"/>
              <a:t>Title, 4 header and text columns</a:t>
            </a:r>
          </a:p>
        </p:txBody>
      </p:sp>
      <p:sp>
        <p:nvSpPr>
          <p:cNvPr id="3" name="Content Header Left">
            <a:extLst>
              <a:ext uri="{FF2B5EF4-FFF2-40B4-BE49-F238E27FC236}">
                <a16:creationId xmlns:a16="http://schemas.microsoft.com/office/drawing/2014/main" id="{CEBB69C5-28A4-4F99-A9FE-572F9D53CF4E}"/>
              </a:ext>
            </a:extLst>
          </p:cNvPr>
          <p:cNvSpPr>
            <a:spLocks noGrp="1"/>
          </p:cNvSpPr>
          <p:nvPr>
            <p:ph type="subTitle" idx="5" hasCustomPrompt="1"/>
          </p:nvPr>
        </p:nvSpPr>
        <p:spPr>
          <a:xfrm>
            <a:off x="365760" y="1051560"/>
            <a:ext cx="28346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7" name="Content Left">
            <a:extLst>
              <a:ext uri="{FF2B5EF4-FFF2-40B4-BE49-F238E27FC236}">
                <a16:creationId xmlns:a16="http://schemas.microsoft.com/office/drawing/2014/main" id="{5ACBD598-6775-4223-B2AB-B169A112E3FF}"/>
              </a:ext>
            </a:extLst>
          </p:cNvPr>
          <p:cNvSpPr>
            <a:spLocks noGrp="1"/>
          </p:cNvSpPr>
          <p:nvPr>
            <p:ph type="body" idx="1" hasCustomPrompt="1"/>
          </p:nvPr>
        </p:nvSpPr>
        <p:spPr>
          <a:xfrm>
            <a:off x="365760" y="1591056"/>
            <a:ext cx="2834640" cy="4843688"/>
          </a:xfrm>
        </p:spPr>
        <p:txBody>
          <a:bodyPr>
            <a:noAutofit/>
          </a:bodyPr>
          <a:lstStyle>
            <a:lvl1pPr>
              <a:lnSpc>
                <a:spcPct val="100000"/>
              </a:lnSpc>
              <a:spcAft>
                <a:spcPts val="0"/>
              </a:spcAft>
              <a:defRPr sz="2400">
                <a:solidFill>
                  <a:schemeClr val="tx2"/>
                </a:solidFill>
              </a:defRPr>
            </a:lvl1pPr>
            <a:lvl2pPr marL="461963" indent="-228600">
              <a:lnSpc>
                <a:spcPct val="100000"/>
              </a:lnSpc>
              <a:spcAft>
                <a:spcPts val="0"/>
              </a:spcAft>
              <a:defRPr sz="2000">
                <a:solidFill>
                  <a:schemeClr val="tx2"/>
                </a:solidFill>
              </a:defRPr>
            </a:lvl2pPr>
            <a:lvl3pPr marL="684213" indent="-228600">
              <a:lnSpc>
                <a:spcPct val="100000"/>
              </a:lnSpc>
              <a:spcAft>
                <a:spcPts val="0"/>
              </a:spcAft>
              <a:defRPr sz="1800">
                <a:solidFill>
                  <a:schemeClr val="tx2"/>
                </a:solidFill>
              </a:defRPr>
            </a:lvl3pPr>
            <a:lvl4pPr marL="914400" indent="-228600">
              <a:lnSpc>
                <a:spcPct val="100000"/>
              </a:lnSpc>
              <a:spcAft>
                <a:spcPts val="0"/>
              </a:spcAft>
              <a:defRPr sz="1600">
                <a:solidFill>
                  <a:schemeClr val="tx2"/>
                </a:solidFill>
              </a:defRPr>
            </a:lvl4pPr>
            <a:lvl5pPr marL="1144588" indent="-228600">
              <a:lnSpc>
                <a:spcPct val="100000"/>
              </a:lnSpc>
              <a:spcAft>
                <a:spcPts val="0"/>
              </a:spcAft>
              <a:defRPr sz="16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4" name="Content Header Center Left">
            <a:extLst>
              <a:ext uri="{FF2B5EF4-FFF2-40B4-BE49-F238E27FC236}">
                <a16:creationId xmlns:a16="http://schemas.microsoft.com/office/drawing/2014/main" id="{04C41CFA-9BF9-474A-89A9-E22790A538E2}"/>
              </a:ext>
            </a:extLst>
          </p:cNvPr>
          <p:cNvSpPr>
            <a:spLocks noGrp="1"/>
          </p:cNvSpPr>
          <p:nvPr>
            <p:ph type="subTitle" idx="6" hasCustomPrompt="1"/>
          </p:nvPr>
        </p:nvSpPr>
        <p:spPr>
          <a:xfrm>
            <a:off x="3264408" y="1051560"/>
            <a:ext cx="28346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8" name="Content Center Left">
            <a:extLst>
              <a:ext uri="{FF2B5EF4-FFF2-40B4-BE49-F238E27FC236}">
                <a16:creationId xmlns:a16="http://schemas.microsoft.com/office/drawing/2014/main" id="{7F5B85B9-BABC-44F6-B2AE-99F02670D702}"/>
              </a:ext>
            </a:extLst>
          </p:cNvPr>
          <p:cNvSpPr>
            <a:spLocks noGrp="1"/>
          </p:cNvSpPr>
          <p:nvPr>
            <p:ph type="body" idx="2" hasCustomPrompt="1"/>
          </p:nvPr>
        </p:nvSpPr>
        <p:spPr>
          <a:xfrm>
            <a:off x="3264408" y="1591056"/>
            <a:ext cx="2834640" cy="4843688"/>
          </a:xfrm>
        </p:spPr>
        <p:txBody>
          <a:bodyPr>
            <a:noAutofit/>
          </a:bodyPr>
          <a:lstStyle>
            <a:lvl1pPr>
              <a:lnSpc>
                <a:spcPct val="100000"/>
              </a:lnSpc>
              <a:spcAft>
                <a:spcPts val="0"/>
              </a:spcAft>
              <a:defRPr sz="2400">
                <a:solidFill>
                  <a:schemeClr val="tx2"/>
                </a:solidFill>
              </a:defRPr>
            </a:lvl1pPr>
            <a:lvl2pPr marL="461963" indent="-228600">
              <a:lnSpc>
                <a:spcPct val="100000"/>
              </a:lnSpc>
              <a:spcAft>
                <a:spcPts val="0"/>
              </a:spcAft>
              <a:defRPr sz="2000">
                <a:solidFill>
                  <a:schemeClr val="tx2"/>
                </a:solidFill>
              </a:defRPr>
            </a:lvl2pPr>
            <a:lvl3pPr marL="684213" indent="-228600">
              <a:lnSpc>
                <a:spcPct val="100000"/>
              </a:lnSpc>
              <a:spcAft>
                <a:spcPts val="0"/>
              </a:spcAft>
              <a:defRPr sz="1800">
                <a:solidFill>
                  <a:schemeClr val="tx2"/>
                </a:solidFill>
              </a:defRPr>
            </a:lvl3pPr>
            <a:lvl4pPr marL="914400" indent="-228600">
              <a:lnSpc>
                <a:spcPct val="100000"/>
              </a:lnSpc>
              <a:spcAft>
                <a:spcPts val="0"/>
              </a:spcAft>
              <a:defRPr sz="1600">
                <a:solidFill>
                  <a:schemeClr val="tx2"/>
                </a:solidFill>
              </a:defRPr>
            </a:lvl4pPr>
            <a:lvl5pPr marL="1144588" indent="-228600">
              <a:lnSpc>
                <a:spcPct val="100000"/>
              </a:lnSpc>
              <a:spcAft>
                <a:spcPts val="0"/>
              </a:spcAft>
              <a:defRPr sz="16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5" name="Content Header Center Right">
            <a:extLst>
              <a:ext uri="{FF2B5EF4-FFF2-40B4-BE49-F238E27FC236}">
                <a16:creationId xmlns:a16="http://schemas.microsoft.com/office/drawing/2014/main" id="{B3EBECE3-35F9-4AF4-A8A7-FD546C7C32D6}"/>
              </a:ext>
            </a:extLst>
          </p:cNvPr>
          <p:cNvSpPr>
            <a:spLocks noGrp="1"/>
          </p:cNvSpPr>
          <p:nvPr>
            <p:ph type="subTitle" idx="7" hasCustomPrompt="1"/>
          </p:nvPr>
        </p:nvSpPr>
        <p:spPr>
          <a:xfrm>
            <a:off x="6163056" y="1051560"/>
            <a:ext cx="28346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9" name="Content Center Right">
            <a:extLst>
              <a:ext uri="{FF2B5EF4-FFF2-40B4-BE49-F238E27FC236}">
                <a16:creationId xmlns:a16="http://schemas.microsoft.com/office/drawing/2014/main" id="{92466994-EA21-45EA-9DC6-3C179254B3A8}"/>
              </a:ext>
            </a:extLst>
          </p:cNvPr>
          <p:cNvSpPr>
            <a:spLocks noGrp="1"/>
          </p:cNvSpPr>
          <p:nvPr>
            <p:ph type="body" idx="3" hasCustomPrompt="1"/>
          </p:nvPr>
        </p:nvSpPr>
        <p:spPr>
          <a:xfrm>
            <a:off x="6163056" y="1591056"/>
            <a:ext cx="2834640" cy="4843688"/>
          </a:xfrm>
        </p:spPr>
        <p:txBody>
          <a:bodyPr>
            <a:noAutofit/>
          </a:bodyPr>
          <a:lstStyle>
            <a:lvl1pPr>
              <a:lnSpc>
                <a:spcPct val="100000"/>
              </a:lnSpc>
              <a:spcAft>
                <a:spcPts val="0"/>
              </a:spcAft>
              <a:defRPr sz="2400">
                <a:solidFill>
                  <a:schemeClr val="tx2"/>
                </a:solidFill>
              </a:defRPr>
            </a:lvl1pPr>
            <a:lvl2pPr marL="461963" indent="-228600">
              <a:lnSpc>
                <a:spcPct val="100000"/>
              </a:lnSpc>
              <a:spcAft>
                <a:spcPts val="0"/>
              </a:spcAft>
              <a:defRPr sz="2000">
                <a:solidFill>
                  <a:schemeClr val="tx2"/>
                </a:solidFill>
              </a:defRPr>
            </a:lvl2pPr>
            <a:lvl3pPr marL="684213" indent="-228600">
              <a:lnSpc>
                <a:spcPct val="100000"/>
              </a:lnSpc>
              <a:spcAft>
                <a:spcPts val="0"/>
              </a:spcAft>
              <a:defRPr sz="1800">
                <a:solidFill>
                  <a:schemeClr val="tx2"/>
                </a:solidFill>
              </a:defRPr>
            </a:lvl3pPr>
            <a:lvl4pPr marL="914400" indent="-228600">
              <a:lnSpc>
                <a:spcPct val="100000"/>
              </a:lnSpc>
              <a:spcAft>
                <a:spcPts val="0"/>
              </a:spcAft>
              <a:defRPr sz="1600">
                <a:solidFill>
                  <a:schemeClr val="tx2"/>
                </a:solidFill>
              </a:defRPr>
            </a:lvl4pPr>
            <a:lvl5pPr marL="1144588" indent="-228600">
              <a:lnSpc>
                <a:spcPct val="100000"/>
              </a:lnSpc>
              <a:spcAft>
                <a:spcPts val="0"/>
              </a:spcAft>
              <a:defRPr sz="16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12" name="Content Header Right">
            <a:extLst>
              <a:ext uri="{FF2B5EF4-FFF2-40B4-BE49-F238E27FC236}">
                <a16:creationId xmlns:a16="http://schemas.microsoft.com/office/drawing/2014/main" id="{ED932AC6-C3A8-487A-A17E-48D0C368204C}"/>
              </a:ext>
            </a:extLst>
          </p:cNvPr>
          <p:cNvSpPr>
            <a:spLocks noGrp="1"/>
          </p:cNvSpPr>
          <p:nvPr>
            <p:ph type="subTitle" idx="8" hasCustomPrompt="1"/>
          </p:nvPr>
        </p:nvSpPr>
        <p:spPr>
          <a:xfrm>
            <a:off x="9061704" y="1051560"/>
            <a:ext cx="28346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10" name="Content Right">
            <a:extLst>
              <a:ext uri="{FF2B5EF4-FFF2-40B4-BE49-F238E27FC236}">
                <a16:creationId xmlns:a16="http://schemas.microsoft.com/office/drawing/2014/main" id="{7CF59EA0-9039-4A19-8197-DA073A0DB52B}"/>
              </a:ext>
            </a:extLst>
          </p:cNvPr>
          <p:cNvSpPr>
            <a:spLocks noGrp="1"/>
          </p:cNvSpPr>
          <p:nvPr>
            <p:ph type="body" idx="4" hasCustomPrompt="1"/>
          </p:nvPr>
        </p:nvSpPr>
        <p:spPr>
          <a:xfrm>
            <a:off x="9061704" y="1591056"/>
            <a:ext cx="2834640" cy="4843688"/>
          </a:xfrm>
        </p:spPr>
        <p:txBody>
          <a:bodyPr>
            <a:noAutofit/>
          </a:bodyPr>
          <a:lstStyle>
            <a:lvl1pPr>
              <a:lnSpc>
                <a:spcPct val="100000"/>
              </a:lnSpc>
              <a:spcAft>
                <a:spcPts val="0"/>
              </a:spcAft>
              <a:defRPr sz="2400">
                <a:solidFill>
                  <a:schemeClr val="tx2"/>
                </a:solidFill>
              </a:defRPr>
            </a:lvl1pPr>
            <a:lvl2pPr marL="461963" indent="-228600">
              <a:lnSpc>
                <a:spcPct val="100000"/>
              </a:lnSpc>
              <a:spcAft>
                <a:spcPts val="0"/>
              </a:spcAft>
              <a:defRPr sz="2000">
                <a:solidFill>
                  <a:schemeClr val="tx2"/>
                </a:solidFill>
              </a:defRPr>
            </a:lvl2pPr>
            <a:lvl3pPr marL="684213" indent="-228600">
              <a:lnSpc>
                <a:spcPct val="100000"/>
              </a:lnSpc>
              <a:spcAft>
                <a:spcPts val="0"/>
              </a:spcAft>
              <a:defRPr sz="1800">
                <a:solidFill>
                  <a:schemeClr val="tx2"/>
                </a:solidFill>
              </a:defRPr>
            </a:lvl3pPr>
            <a:lvl4pPr marL="914400" indent="-228600">
              <a:lnSpc>
                <a:spcPct val="100000"/>
              </a:lnSpc>
              <a:spcAft>
                <a:spcPts val="0"/>
              </a:spcAft>
              <a:defRPr sz="1600">
                <a:solidFill>
                  <a:schemeClr val="tx2"/>
                </a:solidFill>
              </a:defRPr>
            </a:lvl4pPr>
            <a:lvl5pPr marL="1144588" indent="-228600">
              <a:lnSpc>
                <a:spcPct val="100000"/>
              </a:lnSpc>
              <a:spcAft>
                <a:spcPts val="0"/>
              </a:spcAft>
              <a:defRPr sz="16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Tree>
    <p:custDataLst>
      <p:tags r:id="rId1"/>
    </p:custDataLst>
    <p:extLst>
      <p:ext uri="{BB962C8B-B14F-4D97-AF65-F5344CB8AC3E}">
        <p14:creationId xmlns:p14="http://schemas.microsoft.com/office/powerpoint/2010/main" val="28929062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tle, 4 Small Pictures, 4 Headers, and 4 Text Column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15"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id="{55E25BD5-0A7A-4C0F-8C7B-5FB1E17082BE}"/>
              </a:ext>
            </a:extLst>
          </p:cNvPr>
          <p:cNvSpPr>
            <a:spLocks noGrp="1"/>
          </p:cNvSpPr>
          <p:nvPr>
            <p:ph type="title" hasCustomPrompt="1"/>
          </p:nvPr>
        </p:nvSpPr>
        <p:spPr/>
        <p:txBody>
          <a:bodyPr/>
          <a:lstStyle>
            <a:lvl1pPr>
              <a:defRPr/>
            </a:lvl1pPr>
          </a:lstStyle>
          <a:p>
            <a:r>
              <a:rPr lang="en-US" dirty="0"/>
              <a:t>Four-column layout with subtitles</a:t>
            </a:r>
          </a:p>
        </p:txBody>
      </p:sp>
      <p:sp>
        <p:nvSpPr>
          <p:cNvPr id="11" name="Picture 1">
            <a:extLst>
              <a:ext uri="{FF2B5EF4-FFF2-40B4-BE49-F238E27FC236}">
                <a16:creationId xmlns:a16="http://schemas.microsoft.com/office/drawing/2014/main" id="{BA2767B8-F34C-4600-8F4B-21C0CDFE578E}"/>
              </a:ext>
              <a:ext uri="{C183D7F6-B498-43B3-948B-1728B52AA6E4}">
                <adec:decorative xmlns:adec="http://schemas.microsoft.com/office/drawing/2017/decorative" val="1"/>
              </a:ext>
            </a:extLst>
          </p:cNvPr>
          <p:cNvSpPr>
            <a:spLocks noGrp="1"/>
          </p:cNvSpPr>
          <p:nvPr>
            <p:ph idx="9" hasCustomPrompt="1"/>
          </p:nvPr>
        </p:nvSpPr>
        <p:spPr>
          <a:xfrm>
            <a:off x="977900" y="1051560"/>
            <a:ext cx="1828800" cy="1828800"/>
          </a:xfrm>
        </p:spPr>
        <p:txBody>
          <a:bodyPr anchor="t"/>
          <a:lstStyle>
            <a:lvl1pPr marL="0" indent="0" algn="ctr">
              <a:buNone/>
              <a:defRPr sz="2800">
                <a:solidFill>
                  <a:schemeClr val="tx2"/>
                </a:solidFill>
              </a:defRPr>
            </a:lvl1pPr>
          </a:lstStyle>
          <a:p>
            <a:r>
              <a:rPr lang="en-US"/>
              <a:t>Click icon to add image</a:t>
            </a:r>
          </a:p>
        </p:txBody>
      </p:sp>
      <p:sp>
        <p:nvSpPr>
          <p:cNvPr id="3" name="Content Header 1">
            <a:extLst>
              <a:ext uri="{FF2B5EF4-FFF2-40B4-BE49-F238E27FC236}">
                <a16:creationId xmlns:a16="http://schemas.microsoft.com/office/drawing/2014/main" id="{573CFC72-9096-4F5D-9BDB-96DE57732BB8}"/>
              </a:ext>
            </a:extLst>
          </p:cNvPr>
          <p:cNvSpPr>
            <a:spLocks noGrp="1"/>
          </p:cNvSpPr>
          <p:nvPr>
            <p:ph type="subTitle" idx="5" hasCustomPrompt="1"/>
          </p:nvPr>
        </p:nvSpPr>
        <p:spPr>
          <a:xfrm>
            <a:off x="365760" y="2926080"/>
            <a:ext cx="2834640" cy="301752"/>
          </a:xfrm>
          <a:solidFill>
            <a:schemeClr val="accent1"/>
          </a:solidFill>
          <a:ln>
            <a:solidFill>
              <a:schemeClr val="accent1"/>
            </a:solidFill>
          </a:ln>
        </p:spPr>
        <p:txBody>
          <a:bodyPr vert="horz" lIns="91440" tIns="45720" rIns="91440" bIns="45720" rtlCol="0" anchor="ctr">
            <a:noAutofit/>
          </a:bodyPr>
          <a:lstStyle>
            <a:lvl1pPr marL="60325" indent="0">
              <a:buNone/>
              <a:defRPr lang="en-US" sz="20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7" name="Content 1">
            <a:extLst>
              <a:ext uri="{FF2B5EF4-FFF2-40B4-BE49-F238E27FC236}">
                <a16:creationId xmlns:a16="http://schemas.microsoft.com/office/drawing/2014/main" id="{1EE45CD9-67F8-4A52-86F7-18140657CB4D}"/>
              </a:ext>
            </a:extLst>
          </p:cNvPr>
          <p:cNvSpPr>
            <a:spLocks noGrp="1"/>
          </p:cNvSpPr>
          <p:nvPr>
            <p:ph type="body" idx="1" hasCustomPrompt="1"/>
          </p:nvPr>
        </p:nvSpPr>
        <p:spPr>
          <a:xfrm>
            <a:off x="365760" y="3291839"/>
            <a:ext cx="2834640" cy="3142903"/>
          </a:xfrm>
        </p:spPr>
        <p:txBody>
          <a:bodyPr lIns="91440">
            <a:normAutofit/>
          </a:bodyPr>
          <a:lstStyle>
            <a:lvl1pPr marL="0" indent="0">
              <a:spcAft>
                <a:spcPts val="1200"/>
              </a:spcAft>
              <a:buNone/>
              <a:defRPr sz="2400">
                <a:solidFill>
                  <a:schemeClr val="tx2"/>
                </a:solidFill>
              </a:defRPr>
            </a:lvl1pPr>
          </a:lstStyle>
          <a:p>
            <a:pPr lvl="0"/>
            <a:r>
              <a:rPr lang="en-US" dirty="0"/>
              <a:t>Enter text</a:t>
            </a:r>
          </a:p>
        </p:txBody>
      </p:sp>
      <p:sp>
        <p:nvSpPr>
          <p:cNvPr id="12" name="Picture 2">
            <a:extLst>
              <a:ext uri="{FF2B5EF4-FFF2-40B4-BE49-F238E27FC236}">
                <a16:creationId xmlns:a16="http://schemas.microsoft.com/office/drawing/2014/main" id="{0CE211BC-1E62-4A42-A199-9B1FBAD2CE23}"/>
              </a:ext>
              <a:ext uri="{C183D7F6-B498-43B3-948B-1728B52AA6E4}">
                <adec:decorative xmlns:adec="http://schemas.microsoft.com/office/drawing/2017/decorative" val="1"/>
              </a:ext>
            </a:extLst>
          </p:cNvPr>
          <p:cNvSpPr>
            <a:spLocks noGrp="1"/>
          </p:cNvSpPr>
          <p:nvPr>
            <p:ph idx="10" hasCustomPrompt="1"/>
          </p:nvPr>
        </p:nvSpPr>
        <p:spPr>
          <a:xfrm>
            <a:off x="3812540" y="1051560"/>
            <a:ext cx="1828800" cy="1828800"/>
          </a:xfrm>
        </p:spPr>
        <p:txBody>
          <a:bodyPr anchor="t"/>
          <a:lstStyle>
            <a:lvl1pPr marL="0" indent="0" algn="ctr">
              <a:buNone/>
              <a:defRPr sz="2800">
                <a:solidFill>
                  <a:schemeClr val="tx2"/>
                </a:solidFill>
              </a:defRPr>
            </a:lvl1pPr>
          </a:lstStyle>
          <a:p>
            <a:r>
              <a:rPr lang="en-US"/>
              <a:t>Click icon to add image</a:t>
            </a:r>
          </a:p>
        </p:txBody>
      </p:sp>
      <p:sp>
        <p:nvSpPr>
          <p:cNvPr id="4" name="Content Header 2">
            <a:extLst>
              <a:ext uri="{FF2B5EF4-FFF2-40B4-BE49-F238E27FC236}">
                <a16:creationId xmlns:a16="http://schemas.microsoft.com/office/drawing/2014/main" id="{3777F387-CD61-4FDE-AE0D-E17DE70D3B19}"/>
              </a:ext>
            </a:extLst>
          </p:cNvPr>
          <p:cNvSpPr>
            <a:spLocks noGrp="1"/>
          </p:cNvSpPr>
          <p:nvPr>
            <p:ph type="subTitle" idx="6" hasCustomPrompt="1"/>
          </p:nvPr>
        </p:nvSpPr>
        <p:spPr>
          <a:xfrm>
            <a:off x="3264408" y="2926080"/>
            <a:ext cx="2834640" cy="301752"/>
          </a:xfrm>
          <a:solidFill>
            <a:schemeClr val="accent1"/>
          </a:solidFill>
          <a:ln>
            <a:solidFill>
              <a:schemeClr val="accent1"/>
            </a:solidFill>
          </a:ln>
        </p:spPr>
        <p:txBody>
          <a:bodyPr vert="horz" lIns="91440" tIns="45720" rIns="91440" bIns="45720" rtlCol="0" anchor="ctr">
            <a:noAutofit/>
          </a:bodyPr>
          <a:lstStyle>
            <a:lvl1pPr marL="60325" indent="0">
              <a:buNone/>
              <a:defRPr lang="en-US" sz="20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8" name="Content 2">
            <a:extLst>
              <a:ext uri="{FF2B5EF4-FFF2-40B4-BE49-F238E27FC236}">
                <a16:creationId xmlns:a16="http://schemas.microsoft.com/office/drawing/2014/main" id="{CD517463-352F-4D83-A9E1-0F789F96266D}"/>
              </a:ext>
            </a:extLst>
          </p:cNvPr>
          <p:cNvSpPr>
            <a:spLocks noGrp="1"/>
          </p:cNvSpPr>
          <p:nvPr>
            <p:ph type="body" idx="2" hasCustomPrompt="1"/>
          </p:nvPr>
        </p:nvSpPr>
        <p:spPr>
          <a:xfrm>
            <a:off x="3264408" y="3291839"/>
            <a:ext cx="2834640" cy="3142903"/>
          </a:xfrm>
        </p:spPr>
        <p:txBody>
          <a:bodyPr lIns="91440">
            <a:normAutofit/>
          </a:bodyPr>
          <a:lstStyle>
            <a:lvl1pPr marL="0" indent="0">
              <a:spcAft>
                <a:spcPts val="1200"/>
              </a:spcAft>
              <a:buNone/>
              <a:defRPr sz="2400">
                <a:solidFill>
                  <a:schemeClr val="tx2"/>
                </a:solidFill>
              </a:defRPr>
            </a:lvl1pPr>
          </a:lstStyle>
          <a:p>
            <a:pPr lvl="0"/>
            <a:r>
              <a:rPr lang="en-US" dirty="0"/>
              <a:t>Enter text</a:t>
            </a:r>
          </a:p>
        </p:txBody>
      </p:sp>
      <p:sp>
        <p:nvSpPr>
          <p:cNvPr id="13" name="Picture 3">
            <a:extLst>
              <a:ext uri="{FF2B5EF4-FFF2-40B4-BE49-F238E27FC236}">
                <a16:creationId xmlns:a16="http://schemas.microsoft.com/office/drawing/2014/main" id="{815CD5D2-790A-41FA-B807-B7B212763D05}"/>
              </a:ext>
              <a:ext uri="{C183D7F6-B498-43B3-948B-1728B52AA6E4}">
                <adec:decorative xmlns:adec="http://schemas.microsoft.com/office/drawing/2017/decorative" val="1"/>
              </a:ext>
            </a:extLst>
          </p:cNvPr>
          <p:cNvSpPr>
            <a:spLocks noGrp="1"/>
          </p:cNvSpPr>
          <p:nvPr>
            <p:ph idx="11" hasCustomPrompt="1"/>
          </p:nvPr>
        </p:nvSpPr>
        <p:spPr>
          <a:xfrm>
            <a:off x="6647180" y="1051560"/>
            <a:ext cx="1828800" cy="1828800"/>
          </a:xfrm>
        </p:spPr>
        <p:txBody>
          <a:bodyPr anchor="t"/>
          <a:lstStyle>
            <a:lvl1pPr marL="0" indent="0" algn="ctr">
              <a:buNone/>
              <a:defRPr sz="2800">
                <a:solidFill>
                  <a:schemeClr val="tx2"/>
                </a:solidFill>
              </a:defRPr>
            </a:lvl1pPr>
          </a:lstStyle>
          <a:p>
            <a:r>
              <a:rPr lang="en-US"/>
              <a:t>Click icon to add image</a:t>
            </a:r>
          </a:p>
        </p:txBody>
      </p:sp>
      <p:sp>
        <p:nvSpPr>
          <p:cNvPr id="5" name="Content Header 3">
            <a:extLst>
              <a:ext uri="{FF2B5EF4-FFF2-40B4-BE49-F238E27FC236}">
                <a16:creationId xmlns:a16="http://schemas.microsoft.com/office/drawing/2014/main" id="{CF3CD244-8B44-44A6-A623-84365E91EAE7}"/>
              </a:ext>
            </a:extLst>
          </p:cNvPr>
          <p:cNvSpPr>
            <a:spLocks noGrp="1"/>
          </p:cNvSpPr>
          <p:nvPr>
            <p:ph type="subTitle" idx="7" hasCustomPrompt="1"/>
          </p:nvPr>
        </p:nvSpPr>
        <p:spPr>
          <a:xfrm>
            <a:off x="6163056" y="2926080"/>
            <a:ext cx="2834640" cy="301752"/>
          </a:xfrm>
          <a:solidFill>
            <a:schemeClr val="accent1"/>
          </a:solidFill>
          <a:ln>
            <a:solidFill>
              <a:schemeClr val="accent1"/>
            </a:solidFill>
          </a:ln>
        </p:spPr>
        <p:txBody>
          <a:bodyPr vert="horz" lIns="91440" tIns="45720" rIns="91440" bIns="45720" rtlCol="0" anchor="ctr">
            <a:noAutofit/>
          </a:bodyPr>
          <a:lstStyle>
            <a:lvl1pPr marL="60325" indent="0">
              <a:buNone/>
              <a:defRPr lang="en-US" sz="20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9" name="Content 3">
            <a:extLst>
              <a:ext uri="{FF2B5EF4-FFF2-40B4-BE49-F238E27FC236}">
                <a16:creationId xmlns:a16="http://schemas.microsoft.com/office/drawing/2014/main" id="{CB7E0003-F180-4528-9992-B9342F92AF42}"/>
              </a:ext>
            </a:extLst>
          </p:cNvPr>
          <p:cNvSpPr>
            <a:spLocks noGrp="1"/>
          </p:cNvSpPr>
          <p:nvPr>
            <p:ph type="body" idx="3" hasCustomPrompt="1"/>
          </p:nvPr>
        </p:nvSpPr>
        <p:spPr>
          <a:xfrm>
            <a:off x="6163056" y="3291839"/>
            <a:ext cx="2834640" cy="3142903"/>
          </a:xfrm>
        </p:spPr>
        <p:txBody>
          <a:bodyPr lIns="91440">
            <a:normAutofit/>
          </a:bodyPr>
          <a:lstStyle>
            <a:lvl1pPr marL="0" indent="0">
              <a:spcAft>
                <a:spcPts val="1200"/>
              </a:spcAft>
              <a:buNone/>
              <a:defRPr sz="2400">
                <a:solidFill>
                  <a:schemeClr val="tx2"/>
                </a:solidFill>
              </a:defRPr>
            </a:lvl1pPr>
          </a:lstStyle>
          <a:p>
            <a:pPr lvl="0"/>
            <a:r>
              <a:rPr lang="en-US" dirty="0"/>
              <a:t>Enter text</a:t>
            </a:r>
          </a:p>
        </p:txBody>
      </p:sp>
      <p:sp>
        <p:nvSpPr>
          <p:cNvPr id="14" name="Picture 4">
            <a:extLst>
              <a:ext uri="{FF2B5EF4-FFF2-40B4-BE49-F238E27FC236}">
                <a16:creationId xmlns:a16="http://schemas.microsoft.com/office/drawing/2014/main" id="{1D19D589-0526-4B91-878C-8F5B57AFE6B1}"/>
              </a:ext>
              <a:ext uri="{C183D7F6-B498-43B3-948B-1728B52AA6E4}">
                <adec:decorative xmlns:adec="http://schemas.microsoft.com/office/drawing/2017/decorative" val="1"/>
              </a:ext>
            </a:extLst>
          </p:cNvPr>
          <p:cNvSpPr>
            <a:spLocks noGrp="1"/>
          </p:cNvSpPr>
          <p:nvPr>
            <p:ph idx="12" hasCustomPrompt="1"/>
          </p:nvPr>
        </p:nvSpPr>
        <p:spPr>
          <a:xfrm>
            <a:off x="9481820" y="1051560"/>
            <a:ext cx="1828800" cy="1828800"/>
          </a:xfrm>
        </p:spPr>
        <p:txBody>
          <a:bodyPr anchor="t"/>
          <a:lstStyle>
            <a:lvl1pPr marL="0" indent="0" algn="ctr">
              <a:buNone/>
              <a:defRPr sz="2800">
                <a:solidFill>
                  <a:schemeClr val="tx2"/>
                </a:solidFill>
              </a:defRPr>
            </a:lvl1pPr>
          </a:lstStyle>
          <a:p>
            <a:r>
              <a:rPr lang="en-US"/>
              <a:t>Click icon to add image</a:t>
            </a:r>
          </a:p>
        </p:txBody>
      </p:sp>
      <p:sp>
        <p:nvSpPr>
          <p:cNvPr id="16" name="Content Header 4">
            <a:extLst>
              <a:ext uri="{FF2B5EF4-FFF2-40B4-BE49-F238E27FC236}">
                <a16:creationId xmlns:a16="http://schemas.microsoft.com/office/drawing/2014/main" id="{08FBD2BF-3C8E-4153-80EE-99905AF06DB0}"/>
              </a:ext>
            </a:extLst>
          </p:cNvPr>
          <p:cNvSpPr>
            <a:spLocks noGrp="1"/>
          </p:cNvSpPr>
          <p:nvPr>
            <p:ph type="subTitle" idx="8" hasCustomPrompt="1"/>
          </p:nvPr>
        </p:nvSpPr>
        <p:spPr>
          <a:xfrm>
            <a:off x="9061704" y="2926080"/>
            <a:ext cx="2834640" cy="301752"/>
          </a:xfrm>
          <a:solidFill>
            <a:schemeClr val="accent1"/>
          </a:solidFill>
          <a:ln>
            <a:solidFill>
              <a:schemeClr val="accent1"/>
            </a:solidFill>
          </a:ln>
        </p:spPr>
        <p:txBody>
          <a:bodyPr vert="horz" lIns="91440" tIns="45720" rIns="91440" bIns="45720" rtlCol="0" anchor="ctr">
            <a:noAutofit/>
          </a:bodyPr>
          <a:lstStyle>
            <a:lvl1pPr marL="60325" indent="0">
              <a:buNone/>
              <a:defRPr lang="en-US" sz="20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10" name="Content 4">
            <a:extLst>
              <a:ext uri="{FF2B5EF4-FFF2-40B4-BE49-F238E27FC236}">
                <a16:creationId xmlns:a16="http://schemas.microsoft.com/office/drawing/2014/main" id="{9F6FFAA7-B9C7-461E-8BB9-81670232C41F}"/>
              </a:ext>
            </a:extLst>
          </p:cNvPr>
          <p:cNvSpPr>
            <a:spLocks noGrp="1"/>
          </p:cNvSpPr>
          <p:nvPr>
            <p:ph type="body" idx="4" hasCustomPrompt="1"/>
          </p:nvPr>
        </p:nvSpPr>
        <p:spPr>
          <a:xfrm>
            <a:off x="9061704" y="3291839"/>
            <a:ext cx="2834640" cy="3142903"/>
          </a:xfrm>
        </p:spPr>
        <p:txBody>
          <a:bodyPr lIns="91440">
            <a:normAutofit/>
          </a:bodyPr>
          <a:lstStyle>
            <a:lvl1pPr marL="0" indent="0">
              <a:spcAft>
                <a:spcPts val="1200"/>
              </a:spcAft>
              <a:buNone/>
              <a:defRPr sz="2400">
                <a:solidFill>
                  <a:schemeClr val="tx2"/>
                </a:solidFill>
              </a:defRPr>
            </a:lvl1pPr>
          </a:lstStyle>
          <a:p>
            <a:pPr lvl="0"/>
            <a:r>
              <a:rPr lang="en-US" dirty="0"/>
              <a:t>Enter text</a:t>
            </a:r>
          </a:p>
        </p:txBody>
      </p:sp>
      <p:sp>
        <p:nvSpPr>
          <p:cNvPr id="19" name="Title Border">
            <a:extLst>
              <a:ext uri="{FF2B5EF4-FFF2-40B4-BE49-F238E27FC236}">
                <a16:creationId xmlns:a16="http://schemas.microsoft.com/office/drawing/2014/main" id="{5E3E830F-DE1F-4A8F-992F-1D4BF5866636}"/>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1784815481"/>
      </p:ext>
    </p:extLst>
  </p:cSld>
  <p:clrMapOvr>
    <a:masterClrMapping/>
  </p:clrMapOvr>
  <p:extLst>
    <p:ext uri="{DCECCB84-F9BA-43D5-87BE-67443E8EF086}">
      <p15:sldGuideLst xmlns:p15="http://schemas.microsoft.com/office/powerpoint/2012/main">
        <p15:guide id="2" orient="horz" pos="1080">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4 Large Pictures,and 4 Header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15"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id="{75DBD6AA-5E11-44A8-900B-2519518B0622}"/>
              </a:ext>
            </a:extLst>
          </p:cNvPr>
          <p:cNvSpPr>
            <a:spLocks noGrp="1"/>
          </p:cNvSpPr>
          <p:nvPr>
            <p:ph type="title" hasCustomPrompt="1"/>
          </p:nvPr>
        </p:nvSpPr>
        <p:spPr>
          <a:xfrm>
            <a:off x="365760" y="301752"/>
            <a:ext cx="11569209" cy="731318"/>
          </a:xfrm>
        </p:spPr>
        <p:txBody>
          <a:bodyPr/>
          <a:lstStyle>
            <a:lvl1pPr>
              <a:lnSpc>
                <a:spcPct val="100000"/>
              </a:lnSpc>
              <a:defRPr/>
            </a:lvl1pPr>
          </a:lstStyle>
          <a:p>
            <a:r>
              <a:rPr lang="en-US" dirty="0"/>
              <a:t>Title, 4 picture and 4 header</a:t>
            </a:r>
          </a:p>
        </p:txBody>
      </p:sp>
      <p:sp>
        <p:nvSpPr>
          <p:cNvPr id="11" name="Picture Left">
            <a:extLst>
              <a:ext uri="{FF2B5EF4-FFF2-40B4-BE49-F238E27FC236}">
                <a16:creationId xmlns:a16="http://schemas.microsoft.com/office/drawing/2014/main" id="{97C88FB1-7BD6-48D3-9B99-1098619F5246}"/>
              </a:ext>
              <a:ext uri="{C183D7F6-B498-43B3-948B-1728B52AA6E4}">
                <adec:decorative xmlns:adec="http://schemas.microsoft.com/office/drawing/2017/decorative" val="1"/>
              </a:ext>
            </a:extLst>
          </p:cNvPr>
          <p:cNvSpPr>
            <a:spLocks noGrp="1"/>
          </p:cNvSpPr>
          <p:nvPr>
            <p:ph idx="9" hasCustomPrompt="1"/>
          </p:nvPr>
        </p:nvSpPr>
        <p:spPr>
          <a:xfrm>
            <a:off x="365760" y="1987733"/>
            <a:ext cx="2834640" cy="2834640"/>
          </a:xfrm>
        </p:spPr>
        <p:txBody>
          <a:bodyPr anchor="t"/>
          <a:lstStyle>
            <a:lvl1pPr marL="0" indent="0" algn="ctr">
              <a:buNone/>
              <a:defRPr sz="3200">
                <a:solidFill>
                  <a:schemeClr val="tx2"/>
                </a:solidFill>
              </a:defRPr>
            </a:lvl1pPr>
          </a:lstStyle>
          <a:p>
            <a:r>
              <a:rPr lang="en-US"/>
              <a:t>Click icon to add image</a:t>
            </a:r>
          </a:p>
        </p:txBody>
      </p:sp>
      <p:sp>
        <p:nvSpPr>
          <p:cNvPr id="3" name="Content Header Left">
            <a:extLst>
              <a:ext uri="{FF2B5EF4-FFF2-40B4-BE49-F238E27FC236}">
                <a16:creationId xmlns:a16="http://schemas.microsoft.com/office/drawing/2014/main" id="{CEBB69C5-28A4-4F99-A9FE-572F9D53CF4E}"/>
              </a:ext>
            </a:extLst>
          </p:cNvPr>
          <p:cNvSpPr>
            <a:spLocks noGrp="1"/>
          </p:cNvSpPr>
          <p:nvPr>
            <p:ph type="subTitle" idx="5" hasCustomPrompt="1"/>
          </p:nvPr>
        </p:nvSpPr>
        <p:spPr>
          <a:xfrm>
            <a:off x="365760" y="4840660"/>
            <a:ext cx="2834640" cy="731520"/>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12" name="Picture Center Left">
            <a:extLst>
              <a:ext uri="{FF2B5EF4-FFF2-40B4-BE49-F238E27FC236}">
                <a16:creationId xmlns:a16="http://schemas.microsoft.com/office/drawing/2014/main" id="{536ADC96-59CC-4670-BA80-757A11151BF9}"/>
              </a:ext>
              <a:ext uri="{C183D7F6-B498-43B3-948B-1728B52AA6E4}">
                <adec:decorative xmlns:adec="http://schemas.microsoft.com/office/drawing/2017/decorative" val="1"/>
              </a:ext>
            </a:extLst>
          </p:cNvPr>
          <p:cNvSpPr>
            <a:spLocks noGrp="1"/>
          </p:cNvSpPr>
          <p:nvPr>
            <p:ph idx="10" hasCustomPrompt="1"/>
          </p:nvPr>
        </p:nvSpPr>
        <p:spPr>
          <a:xfrm>
            <a:off x="3264408" y="1987733"/>
            <a:ext cx="2834640" cy="2834640"/>
          </a:xfrm>
        </p:spPr>
        <p:txBody>
          <a:bodyPr anchor="t"/>
          <a:lstStyle>
            <a:lvl1pPr marL="0" indent="0" algn="ctr">
              <a:buNone/>
              <a:defRPr sz="3200">
                <a:solidFill>
                  <a:schemeClr val="tx2"/>
                </a:solidFill>
              </a:defRPr>
            </a:lvl1pPr>
          </a:lstStyle>
          <a:p>
            <a:r>
              <a:rPr lang="en-US"/>
              <a:t>Click icon to add image</a:t>
            </a:r>
          </a:p>
        </p:txBody>
      </p:sp>
      <p:sp>
        <p:nvSpPr>
          <p:cNvPr id="4" name="Content Header Center Left">
            <a:extLst>
              <a:ext uri="{FF2B5EF4-FFF2-40B4-BE49-F238E27FC236}">
                <a16:creationId xmlns:a16="http://schemas.microsoft.com/office/drawing/2014/main" id="{04C41CFA-9BF9-474A-89A9-E22790A538E2}"/>
              </a:ext>
            </a:extLst>
          </p:cNvPr>
          <p:cNvSpPr>
            <a:spLocks noGrp="1"/>
          </p:cNvSpPr>
          <p:nvPr>
            <p:ph type="subTitle" idx="6" hasCustomPrompt="1"/>
          </p:nvPr>
        </p:nvSpPr>
        <p:spPr>
          <a:xfrm>
            <a:off x="3264408" y="4840660"/>
            <a:ext cx="2834640" cy="731520"/>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13" name="Picture Center Right">
            <a:extLst>
              <a:ext uri="{FF2B5EF4-FFF2-40B4-BE49-F238E27FC236}">
                <a16:creationId xmlns:a16="http://schemas.microsoft.com/office/drawing/2014/main" id="{DEC705E3-5BBB-4173-AAF5-E12991B7D59F}"/>
              </a:ext>
              <a:ext uri="{C183D7F6-B498-43B3-948B-1728B52AA6E4}">
                <adec:decorative xmlns:adec="http://schemas.microsoft.com/office/drawing/2017/decorative" val="1"/>
              </a:ext>
            </a:extLst>
          </p:cNvPr>
          <p:cNvSpPr>
            <a:spLocks noGrp="1"/>
          </p:cNvSpPr>
          <p:nvPr>
            <p:ph idx="11" hasCustomPrompt="1"/>
          </p:nvPr>
        </p:nvSpPr>
        <p:spPr>
          <a:xfrm>
            <a:off x="6163056" y="1987733"/>
            <a:ext cx="2834640" cy="2834640"/>
          </a:xfrm>
        </p:spPr>
        <p:txBody>
          <a:bodyPr anchor="t"/>
          <a:lstStyle>
            <a:lvl1pPr marL="0" indent="0" algn="ctr">
              <a:buNone/>
              <a:defRPr sz="3200">
                <a:solidFill>
                  <a:schemeClr val="tx2"/>
                </a:solidFill>
              </a:defRPr>
            </a:lvl1pPr>
          </a:lstStyle>
          <a:p>
            <a:r>
              <a:rPr lang="en-US"/>
              <a:t>Click icon to add image</a:t>
            </a:r>
          </a:p>
        </p:txBody>
      </p:sp>
      <p:sp>
        <p:nvSpPr>
          <p:cNvPr id="5" name="Content Header Center Right">
            <a:extLst>
              <a:ext uri="{FF2B5EF4-FFF2-40B4-BE49-F238E27FC236}">
                <a16:creationId xmlns:a16="http://schemas.microsoft.com/office/drawing/2014/main" id="{CF01F87A-DBEF-4657-8500-6A751FF3BC24}"/>
              </a:ext>
            </a:extLst>
          </p:cNvPr>
          <p:cNvSpPr>
            <a:spLocks noGrp="1"/>
          </p:cNvSpPr>
          <p:nvPr>
            <p:ph type="subTitle" idx="7" hasCustomPrompt="1"/>
          </p:nvPr>
        </p:nvSpPr>
        <p:spPr>
          <a:xfrm>
            <a:off x="6163056" y="4840660"/>
            <a:ext cx="2834640" cy="731520"/>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14" name="Picture Right">
            <a:extLst>
              <a:ext uri="{FF2B5EF4-FFF2-40B4-BE49-F238E27FC236}">
                <a16:creationId xmlns:a16="http://schemas.microsoft.com/office/drawing/2014/main" id="{3225055C-7E4D-4C57-84DA-4F32CFEE666E}"/>
              </a:ext>
            </a:extLst>
          </p:cNvPr>
          <p:cNvSpPr>
            <a:spLocks noGrp="1"/>
          </p:cNvSpPr>
          <p:nvPr>
            <p:ph idx="12" hasCustomPrompt="1"/>
          </p:nvPr>
        </p:nvSpPr>
        <p:spPr>
          <a:xfrm>
            <a:off x="9061704" y="1987733"/>
            <a:ext cx="2834640" cy="2834640"/>
          </a:xfrm>
        </p:spPr>
        <p:txBody>
          <a:bodyPr anchor="t"/>
          <a:lstStyle>
            <a:lvl1pPr marL="0" indent="0" algn="ctr">
              <a:buNone/>
              <a:defRPr sz="3200">
                <a:solidFill>
                  <a:schemeClr val="tx2"/>
                </a:solidFill>
              </a:defRPr>
            </a:lvl1pPr>
          </a:lstStyle>
          <a:p>
            <a:r>
              <a:rPr lang="en-US"/>
              <a:t>Click icon to add image</a:t>
            </a:r>
          </a:p>
        </p:txBody>
      </p:sp>
      <p:sp>
        <p:nvSpPr>
          <p:cNvPr id="16" name="Content Header Right">
            <a:extLst>
              <a:ext uri="{FF2B5EF4-FFF2-40B4-BE49-F238E27FC236}">
                <a16:creationId xmlns:a16="http://schemas.microsoft.com/office/drawing/2014/main" id="{B17A76EF-1D7E-4BB9-BAFA-8EAA0807E356}"/>
              </a:ext>
            </a:extLst>
          </p:cNvPr>
          <p:cNvSpPr>
            <a:spLocks noGrp="1"/>
          </p:cNvSpPr>
          <p:nvPr>
            <p:ph type="subTitle" idx="8" hasCustomPrompt="1"/>
          </p:nvPr>
        </p:nvSpPr>
        <p:spPr>
          <a:xfrm>
            <a:off x="9061704" y="4840660"/>
            <a:ext cx="2834640" cy="731520"/>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19" name="Title Border">
            <a:extLst>
              <a:ext uri="{FF2B5EF4-FFF2-40B4-BE49-F238E27FC236}">
                <a16:creationId xmlns:a16="http://schemas.microsoft.com/office/drawing/2014/main" id="{5E3E830F-DE1F-4A8F-992F-1D4BF5866636}"/>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28862231"/>
      </p:ext>
    </p:extLst>
  </p:cSld>
  <p:clrMapOvr>
    <a:masterClrMapping/>
  </p:clrMapOvr>
  <p:hf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itle, 4 Large Pictures, 4 Headers, and 4 Text Column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15"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id="{75DBD6AA-5E11-44A8-900B-2519518B0622}"/>
              </a:ext>
            </a:extLst>
          </p:cNvPr>
          <p:cNvSpPr>
            <a:spLocks noGrp="1"/>
          </p:cNvSpPr>
          <p:nvPr>
            <p:ph type="title" hasCustomPrompt="1"/>
          </p:nvPr>
        </p:nvSpPr>
        <p:spPr>
          <a:xfrm>
            <a:off x="365760" y="301752"/>
            <a:ext cx="11569209" cy="731318"/>
          </a:xfrm>
        </p:spPr>
        <p:txBody>
          <a:bodyPr/>
          <a:lstStyle>
            <a:lvl1pPr>
              <a:lnSpc>
                <a:spcPct val="100000"/>
              </a:lnSpc>
              <a:defRPr/>
            </a:lvl1pPr>
          </a:lstStyle>
          <a:p>
            <a:r>
              <a:rPr lang="en-US" dirty="0"/>
              <a:t>Title, 4 picture and header and text columns</a:t>
            </a:r>
          </a:p>
        </p:txBody>
      </p:sp>
      <p:sp>
        <p:nvSpPr>
          <p:cNvPr id="11" name="Picture Left">
            <a:extLst>
              <a:ext uri="{FF2B5EF4-FFF2-40B4-BE49-F238E27FC236}">
                <a16:creationId xmlns:a16="http://schemas.microsoft.com/office/drawing/2014/main" id="{97C88FB1-7BD6-48D3-9B99-1098619F5246}"/>
              </a:ext>
              <a:ext uri="{C183D7F6-B498-43B3-948B-1728B52AA6E4}">
                <adec:decorative xmlns:adec="http://schemas.microsoft.com/office/drawing/2017/decorative" val="1"/>
              </a:ext>
            </a:extLst>
          </p:cNvPr>
          <p:cNvSpPr>
            <a:spLocks noGrp="1"/>
          </p:cNvSpPr>
          <p:nvPr>
            <p:ph idx="9" hasCustomPrompt="1"/>
          </p:nvPr>
        </p:nvSpPr>
        <p:spPr>
          <a:xfrm>
            <a:off x="365760" y="1051560"/>
            <a:ext cx="2834640" cy="2834640"/>
          </a:xfrm>
        </p:spPr>
        <p:txBody>
          <a:bodyPr anchor="t"/>
          <a:lstStyle>
            <a:lvl1pPr marL="0" indent="0" algn="ctr">
              <a:buNone/>
              <a:defRPr sz="3200">
                <a:solidFill>
                  <a:schemeClr val="tx2"/>
                </a:solidFill>
              </a:defRPr>
            </a:lvl1pPr>
          </a:lstStyle>
          <a:p>
            <a:r>
              <a:rPr lang="en-US"/>
              <a:t>Click icon to add image</a:t>
            </a:r>
          </a:p>
        </p:txBody>
      </p:sp>
      <p:sp>
        <p:nvSpPr>
          <p:cNvPr id="3" name="Content Header Left">
            <a:extLst>
              <a:ext uri="{FF2B5EF4-FFF2-40B4-BE49-F238E27FC236}">
                <a16:creationId xmlns:a16="http://schemas.microsoft.com/office/drawing/2014/main" id="{CEBB69C5-28A4-4F99-A9FE-572F9D53CF4E}"/>
              </a:ext>
            </a:extLst>
          </p:cNvPr>
          <p:cNvSpPr>
            <a:spLocks noGrp="1"/>
          </p:cNvSpPr>
          <p:nvPr>
            <p:ph type="subTitle" idx="5" hasCustomPrompt="1"/>
          </p:nvPr>
        </p:nvSpPr>
        <p:spPr>
          <a:xfrm>
            <a:off x="365760" y="3904488"/>
            <a:ext cx="28346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7" name="Content Left">
            <a:extLst>
              <a:ext uri="{FF2B5EF4-FFF2-40B4-BE49-F238E27FC236}">
                <a16:creationId xmlns:a16="http://schemas.microsoft.com/office/drawing/2014/main" id="{5ACBD598-6775-4223-B2AB-B169A112E3FF}"/>
              </a:ext>
            </a:extLst>
          </p:cNvPr>
          <p:cNvSpPr>
            <a:spLocks noGrp="1"/>
          </p:cNvSpPr>
          <p:nvPr>
            <p:ph type="body" idx="1" hasCustomPrompt="1"/>
          </p:nvPr>
        </p:nvSpPr>
        <p:spPr>
          <a:xfrm>
            <a:off x="365760" y="4363105"/>
            <a:ext cx="2834640" cy="2071637"/>
          </a:xfrm>
        </p:spPr>
        <p:txBody>
          <a:bodyPr lIns="91440">
            <a:normAutofit/>
          </a:bodyPr>
          <a:lstStyle>
            <a:lvl1pPr marL="0" indent="0">
              <a:spcAft>
                <a:spcPts val="1200"/>
              </a:spcAft>
              <a:buNone/>
              <a:defRPr sz="2400">
                <a:solidFill>
                  <a:schemeClr val="tx2"/>
                </a:solidFill>
              </a:defRPr>
            </a:lvl1pPr>
          </a:lstStyle>
          <a:p>
            <a:pPr lvl="0"/>
            <a:r>
              <a:rPr lang="en-US" dirty="0"/>
              <a:t>Enter text</a:t>
            </a:r>
          </a:p>
        </p:txBody>
      </p:sp>
      <p:sp>
        <p:nvSpPr>
          <p:cNvPr id="12" name="Picture Center Left">
            <a:extLst>
              <a:ext uri="{FF2B5EF4-FFF2-40B4-BE49-F238E27FC236}">
                <a16:creationId xmlns:a16="http://schemas.microsoft.com/office/drawing/2014/main" id="{536ADC96-59CC-4670-BA80-757A11151BF9}"/>
              </a:ext>
              <a:ext uri="{C183D7F6-B498-43B3-948B-1728B52AA6E4}">
                <adec:decorative xmlns:adec="http://schemas.microsoft.com/office/drawing/2017/decorative" val="1"/>
              </a:ext>
            </a:extLst>
          </p:cNvPr>
          <p:cNvSpPr>
            <a:spLocks noGrp="1"/>
          </p:cNvSpPr>
          <p:nvPr>
            <p:ph idx="10" hasCustomPrompt="1"/>
          </p:nvPr>
        </p:nvSpPr>
        <p:spPr>
          <a:xfrm>
            <a:off x="3264408" y="1051560"/>
            <a:ext cx="2834640" cy="2834640"/>
          </a:xfrm>
        </p:spPr>
        <p:txBody>
          <a:bodyPr anchor="t"/>
          <a:lstStyle>
            <a:lvl1pPr marL="0" indent="0" algn="ctr">
              <a:buNone/>
              <a:defRPr sz="3200">
                <a:solidFill>
                  <a:schemeClr val="tx2"/>
                </a:solidFill>
              </a:defRPr>
            </a:lvl1pPr>
          </a:lstStyle>
          <a:p>
            <a:r>
              <a:rPr lang="en-US"/>
              <a:t>Click icon to add image</a:t>
            </a:r>
          </a:p>
        </p:txBody>
      </p:sp>
      <p:sp>
        <p:nvSpPr>
          <p:cNvPr id="4" name="Content Header Center Left">
            <a:extLst>
              <a:ext uri="{FF2B5EF4-FFF2-40B4-BE49-F238E27FC236}">
                <a16:creationId xmlns:a16="http://schemas.microsoft.com/office/drawing/2014/main" id="{04C41CFA-9BF9-474A-89A9-E22790A538E2}"/>
              </a:ext>
            </a:extLst>
          </p:cNvPr>
          <p:cNvSpPr>
            <a:spLocks noGrp="1"/>
          </p:cNvSpPr>
          <p:nvPr>
            <p:ph type="subTitle" idx="6" hasCustomPrompt="1"/>
          </p:nvPr>
        </p:nvSpPr>
        <p:spPr>
          <a:xfrm>
            <a:off x="3264408" y="3904488"/>
            <a:ext cx="28346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8" name="Content Center Left">
            <a:extLst>
              <a:ext uri="{FF2B5EF4-FFF2-40B4-BE49-F238E27FC236}">
                <a16:creationId xmlns:a16="http://schemas.microsoft.com/office/drawing/2014/main" id="{7F5B85B9-BABC-44F6-B2AE-99F02670D702}"/>
              </a:ext>
            </a:extLst>
          </p:cNvPr>
          <p:cNvSpPr>
            <a:spLocks noGrp="1"/>
          </p:cNvSpPr>
          <p:nvPr>
            <p:ph type="body" idx="2" hasCustomPrompt="1"/>
          </p:nvPr>
        </p:nvSpPr>
        <p:spPr>
          <a:xfrm>
            <a:off x="3264408" y="4363105"/>
            <a:ext cx="2834640" cy="2071637"/>
          </a:xfrm>
        </p:spPr>
        <p:txBody>
          <a:bodyPr lIns="91440">
            <a:normAutofit/>
          </a:bodyPr>
          <a:lstStyle>
            <a:lvl1pPr marL="0" indent="0">
              <a:spcAft>
                <a:spcPts val="1200"/>
              </a:spcAft>
              <a:buNone/>
              <a:defRPr sz="2400">
                <a:solidFill>
                  <a:schemeClr val="tx2"/>
                </a:solidFill>
              </a:defRPr>
            </a:lvl1pPr>
          </a:lstStyle>
          <a:p>
            <a:pPr lvl="0"/>
            <a:r>
              <a:rPr lang="en-US" dirty="0"/>
              <a:t>Enter text</a:t>
            </a:r>
          </a:p>
        </p:txBody>
      </p:sp>
      <p:sp>
        <p:nvSpPr>
          <p:cNvPr id="13" name="Picture Center Right">
            <a:extLst>
              <a:ext uri="{FF2B5EF4-FFF2-40B4-BE49-F238E27FC236}">
                <a16:creationId xmlns:a16="http://schemas.microsoft.com/office/drawing/2014/main" id="{DEC705E3-5BBB-4173-AAF5-E12991B7D59F}"/>
              </a:ext>
              <a:ext uri="{C183D7F6-B498-43B3-948B-1728B52AA6E4}">
                <adec:decorative xmlns:adec="http://schemas.microsoft.com/office/drawing/2017/decorative" val="1"/>
              </a:ext>
            </a:extLst>
          </p:cNvPr>
          <p:cNvSpPr>
            <a:spLocks noGrp="1"/>
          </p:cNvSpPr>
          <p:nvPr>
            <p:ph idx="11" hasCustomPrompt="1"/>
          </p:nvPr>
        </p:nvSpPr>
        <p:spPr>
          <a:xfrm>
            <a:off x="6163056" y="1051560"/>
            <a:ext cx="2834640" cy="2834640"/>
          </a:xfrm>
        </p:spPr>
        <p:txBody>
          <a:bodyPr anchor="t"/>
          <a:lstStyle>
            <a:lvl1pPr marL="0" indent="0" algn="ctr">
              <a:buNone/>
              <a:defRPr sz="3200">
                <a:solidFill>
                  <a:schemeClr val="tx2"/>
                </a:solidFill>
              </a:defRPr>
            </a:lvl1pPr>
          </a:lstStyle>
          <a:p>
            <a:r>
              <a:rPr lang="en-US"/>
              <a:t>Click icon to add image</a:t>
            </a:r>
          </a:p>
        </p:txBody>
      </p:sp>
      <p:sp>
        <p:nvSpPr>
          <p:cNvPr id="5" name="Content Header Center Right">
            <a:extLst>
              <a:ext uri="{FF2B5EF4-FFF2-40B4-BE49-F238E27FC236}">
                <a16:creationId xmlns:a16="http://schemas.microsoft.com/office/drawing/2014/main" id="{CF01F87A-DBEF-4657-8500-6A751FF3BC24}"/>
              </a:ext>
            </a:extLst>
          </p:cNvPr>
          <p:cNvSpPr>
            <a:spLocks noGrp="1"/>
          </p:cNvSpPr>
          <p:nvPr>
            <p:ph type="subTitle" idx="7" hasCustomPrompt="1"/>
          </p:nvPr>
        </p:nvSpPr>
        <p:spPr>
          <a:xfrm>
            <a:off x="6163056" y="3904488"/>
            <a:ext cx="28346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9" name="Content Center Right">
            <a:extLst>
              <a:ext uri="{FF2B5EF4-FFF2-40B4-BE49-F238E27FC236}">
                <a16:creationId xmlns:a16="http://schemas.microsoft.com/office/drawing/2014/main" id="{FD28CF85-103D-4AC7-BF7A-D32715F9433A}"/>
              </a:ext>
            </a:extLst>
          </p:cNvPr>
          <p:cNvSpPr>
            <a:spLocks noGrp="1"/>
          </p:cNvSpPr>
          <p:nvPr>
            <p:ph type="body" idx="3" hasCustomPrompt="1"/>
          </p:nvPr>
        </p:nvSpPr>
        <p:spPr>
          <a:xfrm>
            <a:off x="6163056" y="4363105"/>
            <a:ext cx="2834640" cy="2071637"/>
          </a:xfrm>
        </p:spPr>
        <p:txBody>
          <a:bodyPr lIns="91440">
            <a:normAutofit/>
          </a:bodyPr>
          <a:lstStyle>
            <a:lvl1pPr marL="0" indent="0">
              <a:spcAft>
                <a:spcPts val="1200"/>
              </a:spcAft>
              <a:buNone/>
              <a:defRPr sz="2400">
                <a:solidFill>
                  <a:schemeClr val="tx2"/>
                </a:solidFill>
              </a:defRPr>
            </a:lvl1pPr>
          </a:lstStyle>
          <a:p>
            <a:pPr lvl="0"/>
            <a:r>
              <a:rPr lang="en-US" dirty="0"/>
              <a:t>Enter text</a:t>
            </a:r>
          </a:p>
        </p:txBody>
      </p:sp>
      <p:sp>
        <p:nvSpPr>
          <p:cNvPr id="14" name="Picture Right">
            <a:extLst>
              <a:ext uri="{FF2B5EF4-FFF2-40B4-BE49-F238E27FC236}">
                <a16:creationId xmlns:a16="http://schemas.microsoft.com/office/drawing/2014/main" id="{3225055C-7E4D-4C57-84DA-4F32CFEE666E}"/>
              </a:ext>
            </a:extLst>
          </p:cNvPr>
          <p:cNvSpPr>
            <a:spLocks noGrp="1"/>
          </p:cNvSpPr>
          <p:nvPr>
            <p:ph idx="12" hasCustomPrompt="1"/>
          </p:nvPr>
        </p:nvSpPr>
        <p:spPr>
          <a:xfrm>
            <a:off x="9061704" y="1051560"/>
            <a:ext cx="2834640" cy="2834640"/>
          </a:xfrm>
        </p:spPr>
        <p:txBody>
          <a:bodyPr anchor="t"/>
          <a:lstStyle>
            <a:lvl1pPr marL="0" indent="0" algn="ctr">
              <a:buNone/>
              <a:defRPr sz="3200">
                <a:solidFill>
                  <a:schemeClr val="tx2"/>
                </a:solidFill>
              </a:defRPr>
            </a:lvl1pPr>
          </a:lstStyle>
          <a:p>
            <a:r>
              <a:rPr lang="en-US"/>
              <a:t>Click icon to add image</a:t>
            </a:r>
          </a:p>
        </p:txBody>
      </p:sp>
      <p:sp>
        <p:nvSpPr>
          <p:cNvPr id="16" name="Content Header Right">
            <a:extLst>
              <a:ext uri="{FF2B5EF4-FFF2-40B4-BE49-F238E27FC236}">
                <a16:creationId xmlns:a16="http://schemas.microsoft.com/office/drawing/2014/main" id="{B17A76EF-1D7E-4BB9-BAFA-8EAA0807E356}"/>
              </a:ext>
            </a:extLst>
          </p:cNvPr>
          <p:cNvSpPr>
            <a:spLocks noGrp="1"/>
          </p:cNvSpPr>
          <p:nvPr>
            <p:ph type="subTitle" idx="8" hasCustomPrompt="1"/>
          </p:nvPr>
        </p:nvSpPr>
        <p:spPr>
          <a:xfrm>
            <a:off x="9061704" y="3904488"/>
            <a:ext cx="28346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10" name="Content Right">
            <a:extLst>
              <a:ext uri="{FF2B5EF4-FFF2-40B4-BE49-F238E27FC236}">
                <a16:creationId xmlns:a16="http://schemas.microsoft.com/office/drawing/2014/main" id="{528A167E-DBEB-4BD8-B32A-B1DBF78AA248}"/>
              </a:ext>
            </a:extLst>
          </p:cNvPr>
          <p:cNvSpPr>
            <a:spLocks noGrp="1"/>
          </p:cNvSpPr>
          <p:nvPr>
            <p:ph type="body" idx="4" hasCustomPrompt="1"/>
          </p:nvPr>
        </p:nvSpPr>
        <p:spPr>
          <a:xfrm>
            <a:off x="9061704" y="4363105"/>
            <a:ext cx="2834640" cy="2071637"/>
          </a:xfrm>
        </p:spPr>
        <p:txBody>
          <a:bodyPr lIns="91440">
            <a:normAutofit/>
          </a:bodyPr>
          <a:lstStyle>
            <a:lvl1pPr marL="0" indent="0">
              <a:spcAft>
                <a:spcPts val="1200"/>
              </a:spcAft>
              <a:buNone/>
              <a:defRPr sz="2400">
                <a:solidFill>
                  <a:schemeClr val="tx2"/>
                </a:solidFill>
              </a:defRPr>
            </a:lvl1pPr>
          </a:lstStyle>
          <a:p>
            <a:pPr lvl="0"/>
            <a:r>
              <a:rPr lang="en-US" dirty="0"/>
              <a:t>Enter text</a:t>
            </a:r>
          </a:p>
        </p:txBody>
      </p:sp>
      <p:sp>
        <p:nvSpPr>
          <p:cNvPr id="19" name="Title Border">
            <a:extLst>
              <a:ext uri="{FF2B5EF4-FFF2-40B4-BE49-F238E27FC236}">
                <a16:creationId xmlns:a16="http://schemas.microsoft.com/office/drawing/2014/main" id="{5E3E830F-DE1F-4A8F-992F-1D4BF5866636}"/>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520263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Title Slide Variant">
    <p:bg>
      <p:bgPr>
        <a:solidFill>
          <a:schemeClr val="bg1"/>
        </a:solidFill>
        <a:effectLst/>
      </p:bgPr>
    </p:bg>
    <p:spTree>
      <p:nvGrpSpPr>
        <p:cNvPr id="1" name=""/>
        <p:cNvGrpSpPr/>
        <p:nvPr/>
      </p:nvGrpSpPr>
      <p:grpSpPr>
        <a:xfrm>
          <a:off x="0" y="0"/>
          <a:ext cx="0" cy="0"/>
          <a:chOff x="0" y="0"/>
          <a:chExt cx="0" cy="0"/>
        </a:xfrm>
      </p:grpSpPr>
      <p:grpSp>
        <p:nvGrpSpPr>
          <p:cNvPr id="99" name="Background">
            <a:extLst>
              <a:ext uri="{FF2B5EF4-FFF2-40B4-BE49-F238E27FC236}">
                <a16:creationId xmlns:a16="http://schemas.microsoft.com/office/drawing/2014/main" id="{7B3DCE0D-B1BB-4208-8FF4-6B7AC00DC28E}"/>
              </a:ext>
              <a:ext uri="{C183D7F6-B498-43B3-948B-1728B52AA6E4}">
                <adec:decorative xmlns:adec="http://schemas.microsoft.com/office/drawing/2017/decorative" val="1"/>
              </a:ext>
            </a:extLst>
          </p:cNvPr>
          <p:cNvGrpSpPr/>
          <p:nvPr/>
        </p:nvGrpSpPr>
        <p:grpSpPr>
          <a:xfrm>
            <a:off x="0" y="0"/>
            <a:ext cx="12192000" cy="6868287"/>
            <a:chOff x="0" y="0"/>
            <a:chExt cx="12192000" cy="6868287"/>
          </a:xfrm>
        </p:grpSpPr>
        <p:sp>
          <p:nvSpPr>
            <p:cNvPr id="92" name="BKG-TP">
              <a:extLst>
                <a:ext uri="{FF2B5EF4-FFF2-40B4-BE49-F238E27FC236}">
                  <a16:creationId xmlns:a16="http://schemas.microsoft.com/office/drawing/2014/main" id="{B149FB85-86EE-4435-AFFD-185416ABD0BC}"/>
                </a:ext>
                <a:ext uri="{C183D7F6-B498-43B3-948B-1728B52AA6E4}">
                  <adec:decorative xmlns:adec="http://schemas.microsoft.com/office/drawing/2017/decorative" val="1"/>
                </a:ext>
              </a:extLst>
            </p:cNvPr>
            <p:cNvSpPr/>
            <p:nvPr/>
          </p:nvSpPr>
          <p:spPr>
            <a:xfrm>
              <a:off x="0" y="0"/>
              <a:ext cx="12191998" cy="435133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CubeSide">
              <a:extLst>
                <a:ext uri="{FF2B5EF4-FFF2-40B4-BE49-F238E27FC236}">
                  <a16:creationId xmlns:a16="http://schemas.microsoft.com/office/drawing/2014/main" id="{F802EE88-1736-4DCA-8546-B833E1DC91F1}"/>
                </a:ext>
                <a:ext uri="{C183D7F6-B498-43B3-948B-1728B52AA6E4}">
                  <adec:decorative xmlns:adec="http://schemas.microsoft.com/office/drawing/2017/decorative" val="1"/>
                </a:ext>
              </a:extLst>
            </p:cNvPr>
            <p:cNvSpPr/>
            <p:nvPr/>
          </p:nvSpPr>
          <p:spPr>
            <a:xfrm>
              <a:off x="0" y="942975"/>
              <a:ext cx="2552700" cy="5915025"/>
            </a:xfrm>
            <a:custGeom>
              <a:avLst/>
              <a:gdLst>
                <a:gd name="connsiteX0" fmla="*/ 0 w 2552700"/>
                <a:gd name="connsiteY0" fmla="*/ 0 h 5915025"/>
                <a:gd name="connsiteX1" fmla="*/ 2552700 w 2552700"/>
                <a:gd name="connsiteY1" fmla="*/ 0 h 5915025"/>
                <a:gd name="connsiteX2" fmla="*/ 2552700 w 2552700"/>
                <a:gd name="connsiteY2" fmla="*/ 5915025 h 5915025"/>
                <a:gd name="connsiteX3" fmla="*/ 0 w 2552700"/>
                <a:gd name="connsiteY3" fmla="*/ 5915025 h 5915025"/>
                <a:gd name="connsiteX4" fmla="*/ 0 w 2552700"/>
                <a:gd name="connsiteY4" fmla="*/ 0 h 5915025"/>
                <a:gd name="connsiteX0" fmla="*/ 0 w 2552700"/>
                <a:gd name="connsiteY0" fmla="*/ 0 h 5915025"/>
                <a:gd name="connsiteX1" fmla="*/ 2552700 w 2552700"/>
                <a:gd name="connsiteY1" fmla="*/ 0 h 5915025"/>
                <a:gd name="connsiteX2" fmla="*/ 2552700 w 2552700"/>
                <a:gd name="connsiteY2" fmla="*/ 5915025 h 5915025"/>
                <a:gd name="connsiteX3" fmla="*/ 0 w 2552700"/>
                <a:gd name="connsiteY3" fmla="*/ 5915025 h 5915025"/>
                <a:gd name="connsiteX4" fmla="*/ 0 w 2552700"/>
                <a:gd name="connsiteY4" fmla="*/ 3110865 h 5915025"/>
                <a:gd name="connsiteX5" fmla="*/ 0 w 2552700"/>
                <a:gd name="connsiteY5" fmla="*/ 0 h 5915025"/>
                <a:gd name="connsiteX0" fmla="*/ 0 w 2552700"/>
                <a:gd name="connsiteY0" fmla="*/ 3110865 h 5915025"/>
                <a:gd name="connsiteX1" fmla="*/ 2552700 w 2552700"/>
                <a:gd name="connsiteY1" fmla="*/ 0 h 5915025"/>
                <a:gd name="connsiteX2" fmla="*/ 2552700 w 2552700"/>
                <a:gd name="connsiteY2" fmla="*/ 5915025 h 5915025"/>
                <a:gd name="connsiteX3" fmla="*/ 0 w 2552700"/>
                <a:gd name="connsiteY3" fmla="*/ 5915025 h 5915025"/>
                <a:gd name="connsiteX4" fmla="*/ 0 w 2552700"/>
                <a:gd name="connsiteY4" fmla="*/ 3110865 h 5915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2700" h="5915025">
                  <a:moveTo>
                    <a:pt x="0" y="3110865"/>
                  </a:moveTo>
                  <a:lnTo>
                    <a:pt x="2552700" y="0"/>
                  </a:lnTo>
                  <a:lnTo>
                    <a:pt x="2552700" y="5915025"/>
                  </a:lnTo>
                  <a:lnTo>
                    <a:pt x="0" y="5915025"/>
                  </a:lnTo>
                  <a:lnTo>
                    <a:pt x="0" y="3110865"/>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CubeFront">
              <a:extLst>
                <a:ext uri="{FF2B5EF4-FFF2-40B4-BE49-F238E27FC236}">
                  <a16:creationId xmlns:a16="http://schemas.microsoft.com/office/drawing/2014/main" id="{1909D555-A83A-43A3-ACF3-38A8D3D654E1}"/>
                </a:ext>
                <a:ext uri="{C183D7F6-B498-43B3-948B-1728B52AA6E4}">
                  <adec:decorative xmlns:adec="http://schemas.microsoft.com/office/drawing/2017/decorative" val="1"/>
                </a:ext>
              </a:extLst>
            </p:cNvPr>
            <p:cNvSpPr/>
            <p:nvPr/>
          </p:nvSpPr>
          <p:spPr>
            <a:xfrm>
              <a:off x="2552700" y="942975"/>
              <a:ext cx="9639300" cy="59253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8" name="AWS Logo">
              <a:extLst>
                <a:ext uri="{FF2B5EF4-FFF2-40B4-BE49-F238E27FC236}">
                  <a16:creationId xmlns:a16="http://schemas.microsoft.com/office/drawing/2014/main" id="{F4EB4C23-6D3D-4AFD-8C20-ABBDE0E95555}"/>
                </a:ext>
                <a:ext uri="{C183D7F6-B498-43B3-948B-1728B52AA6E4}">
                  <adec:decorative xmlns:adec="http://schemas.microsoft.com/office/drawing/2017/decorative" val="1"/>
                </a:ext>
              </a:extLst>
            </p:cNvPr>
            <p:cNvPicPr>
              <a:picLocks noSelect="1"/>
            </p:cNvPicPr>
            <p:nvPr/>
          </p:nvPicPr>
          <p:blipFill>
            <a:blip r:embed="rId3">
              <a:extLst>
                <a:ext uri="{96DAC541-7B7A-43D3-8B79-37D633B846F1}">
                  <asvg:svgBlip xmlns:asvg="http://schemas.microsoft.com/office/drawing/2016/SVG/main" r:embed="rId4"/>
                </a:ext>
              </a:extLst>
            </a:blip>
            <a:stretch>
              <a:fillRect/>
            </a:stretch>
          </p:blipFill>
          <p:spPr>
            <a:xfrm>
              <a:off x="585216" y="338328"/>
              <a:ext cx="1097280" cy="658368"/>
            </a:xfrm>
            <a:prstGeom prst="rect">
              <a:avLst/>
            </a:prstGeom>
          </p:spPr>
        </p:pic>
        <p:sp>
          <p:nvSpPr>
            <p:cNvPr id="10" name="Copyright">
              <a:extLst>
                <a:ext uri="{FF2B5EF4-FFF2-40B4-BE49-F238E27FC236}">
                  <a16:creationId xmlns:a16="http://schemas.microsoft.com/office/drawing/2014/main" id="{D18A8FFD-2A5D-4A49-85E4-97EFFB9C657F}"/>
                </a:ext>
              </a:extLst>
            </p:cNvPr>
            <p:cNvSpPr txBox="1"/>
            <p:nvPr/>
          </p:nvSpPr>
          <p:spPr>
            <a:xfrm>
              <a:off x="5039534" y="6568818"/>
              <a:ext cx="4659950" cy="261610"/>
            </a:xfrm>
            <a:prstGeom prst="rect">
              <a:avLst/>
            </a:prstGeom>
            <a:noFill/>
          </p:spPr>
          <p:txBody>
            <a:bodyPr wrap="square" rtlCol="0">
              <a:spAutoFit/>
            </a:bodyPr>
            <a:lstStyle/>
            <a:p>
              <a:pPr algn="ctr"/>
              <a:r>
                <a:rPr lang="en-US" sz="1100" kern="1200">
                  <a:solidFill>
                    <a:schemeClr val="bg2"/>
                  </a:solidFill>
                  <a:effectLst/>
                  <a:latin typeface="+mn-lt"/>
                  <a:ea typeface="+mn-ea"/>
                  <a:cs typeface="+mn-cs"/>
                </a:rPr>
                <a:t>© 2022, Amazon Web Services, Inc. or its affiliates. All rights reserved.</a:t>
              </a:r>
            </a:p>
          </p:txBody>
        </p:sp>
      </p:grpSp>
      <p:sp>
        <p:nvSpPr>
          <p:cNvPr id="2" name="Title">
            <a:extLst>
              <a:ext uri="{FF2B5EF4-FFF2-40B4-BE49-F238E27FC236}">
                <a16:creationId xmlns:a16="http://schemas.microsoft.com/office/drawing/2014/main" id="{E4033957-0EFE-4329-90FD-EA0B2493A7A5}"/>
              </a:ext>
            </a:extLst>
          </p:cNvPr>
          <p:cNvSpPr>
            <a:spLocks noGrp="1"/>
          </p:cNvSpPr>
          <p:nvPr>
            <p:ph type="ctrTitle" hasCustomPrompt="1"/>
          </p:nvPr>
        </p:nvSpPr>
        <p:spPr>
          <a:xfrm>
            <a:off x="2697480" y="1451250"/>
            <a:ext cx="9189490" cy="2325458"/>
          </a:xfrm>
        </p:spPr>
        <p:txBody>
          <a:bodyPr anchor="b"/>
          <a:lstStyle>
            <a:lvl1pPr algn="l">
              <a:lnSpc>
                <a:spcPct val="100000"/>
              </a:lnSpc>
              <a:defRPr sz="4800">
                <a:solidFill>
                  <a:schemeClr val="bg2"/>
                </a:soli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r>
              <a:rPr lang="en-US" dirty="0"/>
              <a:t>Type title here</a:t>
            </a:r>
          </a:p>
        </p:txBody>
      </p:sp>
      <p:sp>
        <p:nvSpPr>
          <p:cNvPr id="3" name="Subtitle">
            <a:extLst>
              <a:ext uri="{FF2B5EF4-FFF2-40B4-BE49-F238E27FC236}">
                <a16:creationId xmlns:a16="http://schemas.microsoft.com/office/drawing/2014/main" id="{D880B134-6E98-45E8-A3FF-0D4A8170A59B}"/>
              </a:ext>
            </a:extLst>
          </p:cNvPr>
          <p:cNvSpPr>
            <a:spLocks noGrp="1"/>
          </p:cNvSpPr>
          <p:nvPr>
            <p:ph type="subTitle" idx="1" hasCustomPrompt="1"/>
          </p:nvPr>
        </p:nvSpPr>
        <p:spPr>
          <a:xfrm>
            <a:off x="2697480" y="3799920"/>
            <a:ext cx="9189490" cy="2325458"/>
          </a:xfrm>
        </p:spPr>
        <p:txBody>
          <a:bodyPr lIns="0"/>
          <a:lstStyle>
            <a:lvl1pPr marL="0" indent="0" algn="l">
              <a:lnSpc>
                <a:spcPct val="100000"/>
              </a:lnSpc>
              <a:buNone/>
              <a:defRPr sz="3200">
                <a:solidFill>
                  <a:schemeClr val="bg2"/>
                </a:solidFill>
                <a:latin typeface="Amazon Ember" panose="020B0603020204020204" pitchFamily="34" charset="0"/>
                <a:ea typeface="Amazon Ember" panose="020B0603020204020204" pitchFamily="34" charset="0"/>
                <a:cs typeface="Amazon Ember" panose="020B06030202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Type subtitle here</a:t>
            </a:r>
          </a:p>
        </p:txBody>
      </p:sp>
    </p:spTree>
    <p:custDataLst>
      <p:tags r:id="rId1"/>
    </p:custDataLst>
    <p:extLst>
      <p:ext uri="{BB962C8B-B14F-4D97-AF65-F5344CB8AC3E}">
        <p14:creationId xmlns:p14="http://schemas.microsoft.com/office/powerpoint/2010/main" val="222840681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Title, 8 Small Pictures, 8 Headers, and 8 Text Column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15"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id="{55E25BD5-0A7A-4C0F-8C7B-5FB1E17082BE}"/>
              </a:ext>
            </a:extLst>
          </p:cNvPr>
          <p:cNvSpPr>
            <a:spLocks noGrp="1"/>
          </p:cNvSpPr>
          <p:nvPr>
            <p:ph type="title" hasCustomPrompt="1"/>
          </p:nvPr>
        </p:nvSpPr>
        <p:spPr/>
        <p:txBody>
          <a:bodyPr/>
          <a:lstStyle>
            <a:lvl1pPr>
              <a:defRPr/>
            </a:lvl1pPr>
          </a:lstStyle>
          <a:p>
            <a:r>
              <a:rPr lang="en-US" dirty="0"/>
              <a:t>Four-column layout with subtitles</a:t>
            </a:r>
          </a:p>
        </p:txBody>
      </p:sp>
      <p:sp>
        <p:nvSpPr>
          <p:cNvPr id="11" name="Picture 1">
            <a:extLst>
              <a:ext uri="{FF2B5EF4-FFF2-40B4-BE49-F238E27FC236}">
                <a16:creationId xmlns:a16="http://schemas.microsoft.com/office/drawing/2014/main" id="{BA2767B8-F34C-4600-8F4B-21C0CDFE578E}"/>
              </a:ext>
              <a:ext uri="{C183D7F6-B498-43B3-948B-1728B52AA6E4}">
                <adec:decorative xmlns:adec="http://schemas.microsoft.com/office/drawing/2017/decorative" val="1"/>
              </a:ext>
            </a:extLst>
          </p:cNvPr>
          <p:cNvSpPr>
            <a:spLocks noGrp="1"/>
          </p:cNvSpPr>
          <p:nvPr>
            <p:ph idx="17" hasCustomPrompt="1"/>
          </p:nvPr>
        </p:nvSpPr>
        <p:spPr>
          <a:xfrm>
            <a:off x="365760" y="1051560"/>
            <a:ext cx="2834640" cy="1648911"/>
          </a:xfrm>
        </p:spPr>
        <p:txBody>
          <a:bodyPr anchor="t"/>
          <a:lstStyle>
            <a:lvl1pPr marL="0" indent="0" algn="ctr">
              <a:buNone/>
              <a:defRPr sz="3200">
                <a:solidFill>
                  <a:schemeClr val="tx2"/>
                </a:solidFill>
              </a:defRPr>
            </a:lvl1pPr>
          </a:lstStyle>
          <a:p>
            <a:r>
              <a:rPr lang="en-US"/>
              <a:t>Click icon to add image</a:t>
            </a:r>
          </a:p>
        </p:txBody>
      </p:sp>
      <p:sp>
        <p:nvSpPr>
          <p:cNvPr id="3" name="Content Header 1">
            <a:extLst>
              <a:ext uri="{FF2B5EF4-FFF2-40B4-BE49-F238E27FC236}">
                <a16:creationId xmlns:a16="http://schemas.microsoft.com/office/drawing/2014/main" id="{573CFC72-9096-4F5D-9BDB-96DE57732BB8}"/>
              </a:ext>
            </a:extLst>
          </p:cNvPr>
          <p:cNvSpPr>
            <a:spLocks noGrp="1"/>
          </p:cNvSpPr>
          <p:nvPr>
            <p:ph type="subTitle" idx="9" hasCustomPrompt="1"/>
          </p:nvPr>
        </p:nvSpPr>
        <p:spPr>
          <a:xfrm>
            <a:off x="365760" y="2755160"/>
            <a:ext cx="2834640" cy="301752"/>
          </a:xfrm>
          <a:solidFill>
            <a:schemeClr val="accent1"/>
          </a:solidFill>
          <a:ln>
            <a:solidFill>
              <a:schemeClr val="accent1"/>
            </a:solidFill>
          </a:ln>
        </p:spPr>
        <p:txBody>
          <a:bodyPr vert="horz" lIns="91440" tIns="45720" rIns="91440" bIns="45720" rtlCol="0" anchor="ctr">
            <a:noAutofit/>
          </a:bodyPr>
          <a:lstStyle>
            <a:lvl1pPr marL="60325" indent="0" algn="ctr">
              <a:buNone/>
              <a:defRPr lang="en-US" sz="16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7" name="Content 1">
            <a:extLst>
              <a:ext uri="{FF2B5EF4-FFF2-40B4-BE49-F238E27FC236}">
                <a16:creationId xmlns:a16="http://schemas.microsoft.com/office/drawing/2014/main" id="{1EE45CD9-67F8-4A52-86F7-18140657CB4D}"/>
              </a:ext>
            </a:extLst>
          </p:cNvPr>
          <p:cNvSpPr>
            <a:spLocks noGrp="1"/>
          </p:cNvSpPr>
          <p:nvPr>
            <p:ph type="body" idx="1" hasCustomPrompt="1"/>
          </p:nvPr>
        </p:nvSpPr>
        <p:spPr>
          <a:xfrm>
            <a:off x="365760" y="3120920"/>
            <a:ext cx="2834640" cy="570859"/>
          </a:xfrm>
        </p:spPr>
        <p:txBody>
          <a:bodyPr lIns="45720">
            <a:normAutofit/>
          </a:bodyPr>
          <a:lstStyle>
            <a:lvl1pPr marL="0" indent="0" algn="ctr">
              <a:spcAft>
                <a:spcPts val="1200"/>
              </a:spcAft>
              <a:buNone/>
              <a:defRPr sz="1600">
                <a:solidFill>
                  <a:schemeClr val="tx2"/>
                </a:solidFill>
              </a:defRPr>
            </a:lvl1pPr>
          </a:lstStyle>
          <a:p>
            <a:pPr lvl="0"/>
            <a:r>
              <a:rPr lang="en-US" dirty="0"/>
              <a:t>Enter text</a:t>
            </a:r>
          </a:p>
        </p:txBody>
      </p:sp>
      <p:sp>
        <p:nvSpPr>
          <p:cNvPr id="12" name="Picture 2">
            <a:extLst>
              <a:ext uri="{FF2B5EF4-FFF2-40B4-BE49-F238E27FC236}">
                <a16:creationId xmlns:a16="http://schemas.microsoft.com/office/drawing/2014/main" id="{0CE211BC-1E62-4A42-A199-9B1FBAD2CE23}"/>
              </a:ext>
              <a:ext uri="{C183D7F6-B498-43B3-948B-1728B52AA6E4}">
                <adec:decorative xmlns:adec="http://schemas.microsoft.com/office/drawing/2017/decorative" val="1"/>
              </a:ext>
            </a:extLst>
          </p:cNvPr>
          <p:cNvSpPr>
            <a:spLocks noGrp="1"/>
          </p:cNvSpPr>
          <p:nvPr>
            <p:ph idx="18" hasCustomPrompt="1"/>
          </p:nvPr>
        </p:nvSpPr>
        <p:spPr>
          <a:xfrm>
            <a:off x="3264408" y="1051560"/>
            <a:ext cx="2834640" cy="1648911"/>
          </a:xfrm>
        </p:spPr>
        <p:txBody>
          <a:bodyPr anchor="t"/>
          <a:lstStyle>
            <a:lvl1pPr marL="0" indent="0" algn="ctr">
              <a:buNone/>
              <a:defRPr sz="3200">
                <a:solidFill>
                  <a:schemeClr val="tx2"/>
                </a:solidFill>
              </a:defRPr>
            </a:lvl1pPr>
          </a:lstStyle>
          <a:p>
            <a:r>
              <a:rPr lang="en-US"/>
              <a:t>Click icon to add image</a:t>
            </a:r>
          </a:p>
        </p:txBody>
      </p:sp>
      <p:sp>
        <p:nvSpPr>
          <p:cNvPr id="4" name="Content Header 2">
            <a:extLst>
              <a:ext uri="{FF2B5EF4-FFF2-40B4-BE49-F238E27FC236}">
                <a16:creationId xmlns:a16="http://schemas.microsoft.com/office/drawing/2014/main" id="{3777F387-CD61-4FDE-AE0D-E17DE70D3B19}"/>
              </a:ext>
            </a:extLst>
          </p:cNvPr>
          <p:cNvSpPr>
            <a:spLocks noGrp="1"/>
          </p:cNvSpPr>
          <p:nvPr>
            <p:ph type="subTitle" idx="10" hasCustomPrompt="1"/>
          </p:nvPr>
        </p:nvSpPr>
        <p:spPr>
          <a:xfrm>
            <a:off x="3264408" y="2755160"/>
            <a:ext cx="2834640" cy="301752"/>
          </a:xfrm>
          <a:solidFill>
            <a:schemeClr val="accent1"/>
          </a:solidFill>
          <a:ln>
            <a:solidFill>
              <a:schemeClr val="accent1"/>
            </a:solidFill>
          </a:ln>
        </p:spPr>
        <p:txBody>
          <a:bodyPr vert="horz" lIns="91440" tIns="45720" rIns="91440" bIns="45720" rtlCol="0" anchor="ctr">
            <a:noAutofit/>
          </a:bodyPr>
          <a:lstStyle>
            <a:lvl1pPr marL="60325" indent="0" algn="ctr">
              <a:buNone/>
              <a:defRPr lang="en-US" sz="16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8" name="Content 2">
            <a:extLst>
              <a:ext uri="{FF2B5EF4-FFF2-40B4-BE49-F238E27FC236}">
                <a16:creationId xmlns:a16="http://schemas.microsoft.com/office/drawing/2014/main" id="{CD517463-352F-4D83-A9E1-0F789F96266D}"/>
              </a:ext>
            </a:extLst>
          </p:cNvPr>
          <p:cNvSpPr>
            <a:spLocks noGrp="1"/>
          </p:cNvSpPr>
          <p:nvPr>
            <p:ph type="body" idx="2" hasCustomPrompt="1"/>
          </p:nvPr>
        </p:nvSpPr>
        <p:spPr>
          <a:xfrm>
            <a:off x="3264408" y="3120920"/>
            <a:ext cx="2834640" cy="570859"/>
          </a:xfrm>
        </p:spPr>
        <p:txBody>
          <a:bodyPr lIns="45720">
            <a:normAutofit/>
          </a:bodyPr>
          <a:lstStyle>
            <a:lvl1pPr marL="0" indent="0" algn="ctr">
              <a:spcAft>
                <a:spcPts val="1200"/>
              </a:spcAft>
              <a:buNone/>
              <a:defRPr sz="1600">
                <a:solidFill>
                  <a:schemeClr val="tx2"/>
                </a:solidFill>
              </a:defRPr>
            </a:lvl1pPr>
          </a:lstStyle>
          <a:p>
            <a:pPr lvl="0"/>
            <a:r>
              <a:rPr lang="en-US" dirty="0"/>
              <a:t>Enter text</a:t>
            </a:r>
          </a:p>
        </p:txBody>
      </p:sp>
      <p:sp>
        <p:nvSpPr>
          <p:cNvPr id="13" name="Picture 3">
            <a:extLst>
              <a:ext uri="{FF2B5EF4-FFF2-40B4-BE49-F238E27FC236}">
                <a16:creationId xmlns:a16="http://schemas.microsoft.com/office/drawing/2014/main" id="{815CD5D2-790A-41FA-B807-B7B212763D05}"/>
              </a:ext>
              <a:ext uri="{C183D7F6-B498-43B3-948B-1728B52AA6E4}">
                <adec:decorative xmlns:adec="http://schemas.microsoft.com/office/drawing/2017/decorative" val="1"/>
              </a:ext>
            </a:extLst>
          </p:cNvPr>
          <p:cNvSpPr>
            <a:spLocks noGrp="1"/>
          </p:cNvSpPr>
          <p:nvPr>
            <p:ph idx="19" hasCustomPrompt="1"/>
          </p:nvPr>
        </p:nvSpPr>
        <p:spPr>
          <a:xfrm>
            <a:off x="6163056" y="1051560"/>
            <a:ext cx="2834640" cy="1648911"/>
          </a:xfrm>
        </p:spPr>
        <p:txBody>
          <a:bodyPr anchor="t"/>
          <a:lstStyle>
            <a:lvl1pPr marL="0" indent="0" algn="ctr">
              <a:buNone/>
              <a:defRPr sz="3200">
                <a:solidFill>
                  <a:schemeClr val="tx2"/>
                </a:solidFill>
              </a:defRPr>
            </a:lvl1pPr>
          </a:lstStyle>
          <a:p>
            <a:r>
              <a:rPr lang="en-US"/>
              <a:t>Click icon to add image</a:t>
            </a:r>
          </a:p>
        </p:txBody>
      </p:sp>
      <p:sp>
        <p:nvSpPr>
          <p:cNvPr id="5" name="Content Header 3">
            <a:extLst>
              <a:ext uri="{FF2B5EF4-FFF2-40B4-BE49-F238E27FC236}">
                <a16:creationId xmlns:a16="http://schemas.microsoft.com/office/drawing/2014/main" id="{CF3CD244-8B44-44A6-A623-84365E91EAE7}"/>
              </a:ext>
            </a:extLst>
          </p:cNvPr>
          <p:cNvSpPr>
            <a:spLocks noGrp="1"/>
          </p:cNvSpPr>
          <p:nvPr>
            <p:ph type="subTitle" idx="11" hasCustomPrompt="1"/>
          </p:nvPr>
        </p:nvSpPr>
        <p:spPr>
          <a:xfrm>
            <a:off x="6163056" y="2755160"/>
            <a:ext cx="2834640" cy="301752"/>
          </a:xfrm>
          <a:solidFill>
            <a:schemeClr val="accent1"/>
          </a:solidFill>
          <a:ln>
            <a:solidFill>
              <a:schemeClr val="accent1"/>
            </a:solidFill>
          </a:ln>
        </p:spPr>
        <p:txBody>
          <a:bodyPr vert="horz" lIns="91440" tIns="45720" rIns="91440" bIns="45720" rtlCol="0" anchor="ctr">
            <a:noAutofit/>
          </a:bodyPr>
          <a:lstStyle>
            <a:lvl1pPr marL="60325" indent="0" algn="ctr">
              <a:buNone/>
              <a:defRPr lang="en-US" sz="16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9" name="Content 3">
            <a:extLst>
              <a:ext uri="{FF2B5EF4-FFF2-40B4-BE49-F238E27FC236}">
                <a16:creationId xmlns:a16="http://schemas.microsoft.com/office/drawing/2014/main" id="{CB7E0003-F180-4528-9992-B9342F92AF42}"/>
              </a:ext>
            </a:extLst>
          </p:cNvPr>
          <p:cNvSpPr>
            <a:spLocks noGrp="1"/>
          </p:cNvSpPr>
          <p:nvPr>
            <p:ph type="body" idx="3" hasCustomPrompt="1"/>
          </p:nvPr>
        </p:nvSpPr>
        <p:spPr>
          <a:xfrm>
            <a:off x="6163056" y="3120920"/>
            <a:ext cx="2834640" cy="570859"/>
          </a:xfrm>
        </p:spPr>
        <p:txBody>
          <a:bodyPr lIns="45720">
            <a:normAutofit/>
          </a:bodyPr>
          <a:lstStyle>
            <a:lvl1pPr marL="0" indent="0" algn="ctr">
              <a:spcAft>
                <a:spcPts val="1200"/>
              </a:spcAft>
              <a:buNone/>
              <a:defRPr sz="1600">
                <a:solidFill>
                  <a:schemeClr val="tx2"/>
                </a:solidFill>
              </a:defRPr>
            </a:lvl1pPr>
          </a:lstStyle>
          <a:p>
            <a:pPr lvl="0"/>
            <a:r>
              <a:rPr lang="en-US" dirty="0"/>
              <a:t>Enter text</a:t>
            </a:r>
          </a:p>
        </p:txBody>
      </p:sp>
      <p:sp>
        <p:nvSpPr>
          <p:cNvPr id="14" name="Picture 4">
            <a:extLst>
              <a:ext uri="{FF2B5EF4-FFF2-40B4-BE49-F238E27FC236}">
                <a16:creationId xmlns:a16="http://schemas.microsoft.com/office/drawing/2014/main" id="{1D19D589-0526-4B91-878C-8F5B57AFE6B1}"/>
              </a:ext>
              <a:ext uri="{C183D7F6-B498-43B3-948B-1728B52AA6E4}">
                <adec:decorative xmlns:adec="http://schemas.microsoft.com/office/drawing/2017/decorative" val="1"/>
              </a:ext>
            </a:extLst>
          </p:cNvPr>
          <p:cNvSpPr>
            <a:spLocks noGrp="1"/>
          </p:cNvSpPr>
          <p:nvPr>
            <p:ph idx="20" hasCustomPrompt="1"/>
          </p:nvPr>
        </p:nvSpPr>
        <p:spPr>
          <a:xfrm>
            <a:off x="9061704" y="1051560"/>
            <a:ext cx="2834640" cy="1648911"/>
          </a:xfrm>
        </p:spPr>
        <p:txBody>
          <a:bodyPr anchor="t"/>
          <a:lstStyle>
            <a:lvl1pPr marL="0" indent="0" algn="ctr">
              <a:buNone/>
              <a:defRPr sz="3200">
                <a:solidFill>
                  <a:schemeClr val="tx2"/>
                </a:solidFill>
              </a:defRPr>
            </a:lvl1pPr>
          </a:lstStyle>
          <a:p>
            <a:r>
              <a:rPr lang="en-US"/>
              <a:t>Click icon to add image</a:t>
            </a:r>
          </a:p>
        </p:txBody>
      </p:sp>
      <p:sp>
        <p:nvSpPr>
          <p:cNvPr id="16" name="Content Header 4">
            <a:extLst>
              <a:ext uri="{FF2B5EF4-FFF2-40B4-BE49-F238E27FC236}">
                <a16:creationId xmlns:a16="http://schemas.microsoft.com/office/drawing/2014/main" id="{08FBD2BF-3C8E-4153-80EE-99905AF06DB0}"/>
              </a:ext>
            </a:extLst>
          </p:cNvPr>
          <p:cNvSpPr>
            <a:spLocks noGrp="1"/>
          </p:cNvSpPr>
          <p:nvPr>
            <p:ph type="subTitle" idx="12" hasCustomPrompt="1"/>
          </p:nvPr>
        </p:nvSpPr>
        <p:spPr>
          <a:xfrm>
            <a:off x="9061704" y="2755160"/>
            <a:ext cx="2834640" cy="301752"/>
          </a:xfrm>
          <a:solidFill>
            <a:schemeClr val="accent1"/>
          </a:solidFill>
          <a:ln>
            <a:solidFill>
              <a:schemeClr val="accent1"/>
            </a:solidFill>
          </a:ln>
        </p:spPr>
        <p:txBody>
          <a:bodyPr vert="horz" lIns="91440" tIns="45720" rIns="91440" bIns="45720" rtlCol="0" anchor="ctr">
            <a:noAutofit/>
          </a:bodyPr>
          <a:lstStyle>
            <a:lvl1pPr marL="60325" indent="0" algn="ctr">
              <a:buNone/>
              <a:defRPr lang="en-US" sz="16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10" name="Content 4">
            <a:extLst>
              <a:ext uri="{FF2B5EF4-FFF2-40B4-BE49-F238E27FC236}">
                <a16:creationId xmlns:a16="http://schemas.microsoft.com/office/drawing/2014/main" id="{9F6FFAA7-B9C7-461E-8BB9-81670232C41F}"/>
              </a:ext>
            </a:extLst>
          </p:cNvPr>
          <p:cNvSpPr>
            <a:spLocks noGrp="1"/>
          </p:cNvSpPr>
          <p:nvPr>
            <p:ph type="body" idx="4" hasCustomPrompt="1"/>
          </p:nvPr>
        </p:nvSpPr>
        <p:spPr>
          <a:xfrm>
            <a:off x="9061704" y="3120920"/>
            <a:ext cx="2834640" cy="570859"/>
          </a:xfrm>
        </p:spPr>
        <p:txBody>
          <a:bodyPr lIns="45720">
            <a:normAutofit/>
          </a:bodyPr>
          <a:lstStyle>
            <a:lvl1pPr marL="0" indent="0" algn="ctr">
              <a:spcAft>
                <a:spcPts val="1200"/>
              </a:spcAft>
              <a:buNone/>
              <a:defRPr sz="1600">
                <a:solidFill>
                  <a:schemeClr val="tx2"/>
                </a:solidFill>
              </a:defRPr>
            </a:lvl1pPr>
          </a:lstStyle>
          <a:p>
            <a:pPr lvl="0"/>
            <a:r>
              <a:rPr lang="en-US" dirty="0"/>
              <a:t>Enter text</a:t>
            </a:r>
          </a:p>
        </p:txBody>
      </p:sp>
      <p:sp>
        <p:nvSpPr>
          <p:cNvPr id="30" name="Picture 5">
            <a:extLst>
              <a:ext uri="{FF2B5EF4-FFF2-40B4-BE49-F238E27FC236}">
                <a16:creationId xmlns:a16="http://schemas.microsoft.com/office/drawing/2014/main" id="{6A136B8D-0BEF-4C03-8B3C-BF95C65548B3}"/>
              </a:ext>
              <a:ext uri="{C183D7F6-B498-43B3-948B-1728B52AA6E4}">
                <adec:decorative xmlns:adec="http://schemas.microsoft.com/office/drawing/2017/decorative" val="1"/>
              </a:ext>
            </a:extLst>
          </p:cNvPr>
          <p:cNvSpPr>
            <a:spLocks noGrp="1"/>
          </p:cNvSpPr>
          <p:nvPr>
            <p:ph idx="21" hasCustomPrompt="1"/>
          </p:nvPr>
        </p:nvSpPr>
        <p:spPr>
          <a:xfrm>
            <a:off x="365760" y="3814574"/>
            <a:ext cx="2834640" cy="1648911"/>
          </a:xfrm>
        </p:spPr>
        <p:txBody>
          <a:bodyPr anchor="t"/>
          <a:lstStyle>
            <a:lvl1pPr marL="0" indent="0" algn="ctr">
              <a:buNone/>
              <a:defRPr sz="3200">
                <a:solidFill>
                  <a:schemeClr val="tx2"/>
                </a:solidFill>
              </a:defRPr>
            </a:lvl1pPr>
          </a:lstStyle>
          <a:p>
            <a:r>
              <a:rPr lang="en-US"/>
              <a:t>Click icon to add image</a:t>
            </a:r>
          </a:p>
        </p:txBody>
      </p:sp>
      <p:sp>
        <p:nvSpPr>
          <p:cNvPr id="31" name="Content Header 5">
            <a:extLst>
              <a:ext uri="{FF2B5EF4-FFF2-40B4-BE49-F238E27FC236}">
                <a16:creationId xmlns:a16="http://schemas.microsoft.com/office/drawing/2014/main" id="{E8024806-5459-4580-AA84-DFE98F18A5A3}"/>
              </a:ext>
            </a:extLst>
          </p:cNvPr>
          <p:cNvSpPr>
            <a:spLocks noGrp="1"/>
          </p:cNvSpPr>
          <p:nvPr>
            <p:ph type="subTitle" idx="13" hasCustomPrompt="1"/>
          </p:nvPr>
        </p:nvSpPr>
        <p:spPr>
          <a:xfrm>
            <a:off x="365760" y="5518174"/>
            <a:ext cx="2834640" cy="301752"/>
          </a:xfrm>
          <a:solidFill>
            <a:schemeClr val="accent1"/>
          </a:solidFill>
          <a:ln>
            <a:solidFill>
              <a:schemeClr val="accent1"/>
            </a:solidFill>
          </a:ln>
        </p:spPr>
        <p:txBody>
          <a:bodyPr vert="horz" lIns="91440" tIns="45720" rIns="91440" bIns="45720" rtlCol="0" anchor="ctr">
            <a:noAutofit/>
          </a:bodyPr>
          <a:lstStyle>
            <a:lvl1pPr marL="60325" indent="0" algn="ctr">
              <a:buNone/>
              <a:defRPr lang="en-US" sz="16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32" name="Content 5">
            <a:extLst>
              <a:ext uri="{FF2B5EF4-FFF2-40B4-BE49-F238E27FC236}">
                <a16:creationId xmlns:a16="http://schemas.microsoft.com/office/drawing/2014/main" id="{4D93D3AB-1EE8-404D-9F8C-ED6967836914}"/>
              </a:ext>
            </a:extLst>
          </p:cNvPr>
          <p:cNvSpPr>
            <a:spLocks noGrp="1"/>
          </p:cNvSpPr>
          <p:nvPr>
            <p:ph type="body" idx="5" hasCustomPrompt="1"/>
          </p:nvPr>
        </p:nvSpPr>
        <p:spPr>
          <a:xfrm>
            <a:off x="365760" y="5864908"/>
            <a:ext cx="2834640" cy="570859"/>
          </a:xfrm>
        </p:spPr>
        <p:txBody>
          <a:bodyPr lIns="45720">
            <a:normAutofit/>
          </a:bodyPr>
          <a:lstStyle>
            <a:lvl1pPr marL="0" indent="0" algn="ctr">
              <a:spcAft>
                <a:spcPts val="1200"/>
              </a:spcAft>
              <a:buNone/>
              <a:defRPr sz="1600">
                <a:solidFill>
                  <a:schemeClr val="tx2"/>
                </a:solidFill>
              </a:defRPr>
            </a:lvl1pPr>
          </a:lstStyle>
          <a:p>
            <a:pPr lvl="0"/>
            <a:r>
              <a:rPr lang="en-US" dirty="0"/>
              <a:t>Enter text</a:t>
            </a:r>
          </a:p>
        </p:txBody>
      </p:sp>
      <p:sp>
        <p:nvSpPr>
          <p:cNvPr id="33" name="Picture 6">
            <a:extLst>
              <a:ext uri="{FF2B5EF4-FFF2-40B4-BE49-F238E27FC236}">
                <a16:creationId xmlns:a16="http://schemas.microsoft.com/office/drawing/2014/main" id="{AF549A83-F8CE-463B-9ED5-5A303AC8AC23}"/>
              </a:ext>
              <a:ext uri="{C183D7F6-B498-43B3-948B-1728B52AA6E4}">
                <adec:decorative xmlns:adec="http://schemas.microsoft.com/office/drawing/2017/decorative" val="1"/>
              </a:ext>
            </a:extLst>
          </p:cNvPr>
          <p:cNvSpPr>
            <a:spLocks noGrp="1"/>
          </p:cNvSpPr>
          <p:nvPr>
            <p:ph idx="22" hasCustomPrompt="1"/>
          </p:nvPr>
        </p:nvSpPr>
        <p:spPr>
          <a:xfrm>
            <a:off x="3264408" y="3814574"/>
            <a:ext cx="2834640" cy="1648911"/>
          </a:xfrm>
        </p:spPr>
        <p:txBody>
          <a:bodyPr anchor="t"/>
          <a:lstStyle>
            <a:lvl1pPr marL="0" indent="0" algn="ctr">
              <a:buNone/>
              <a:defRPr sz="3200">
                <a:solidFill>
                  <a:schemeClr val="tx2"/>
                </a:solidFill>
              </a:defRPr>
            </a:lvl1pPr>
          </a:lstStyle>
          <a:p>
            <a:r>
              <a:rPr lang="en-US"/>
              <a:t>Click icon to add image</a:t>
            </a:r>
          </a:p>
        </p:txBody>
      </p:sp>
      <p:sp>
        <p:nvSpPr>
          <p:cNvPr id="34" name="Content Header 6">
            <a:extLst>
              <a:ext uri="{FF2B5EF4-FFF2-40B4-BE49-F238E27FC236}">
                <a16:creationId xmlns:a16="http://schemas.microsoft.com/office/drawing/2014/main" id="{484800A7-DA7A-48C2-BD82-C01F6FD9DB3E}"/>
              </a:ext>
            </a:extLst>
          </p:cNvPr>
          <p:cNvSpPr>
            <a:spLocks noGrp="1"/>
          </p:cNvSpPr>
          <p:nvPr>
            <p:ph type="subTitle" idx="14" hasCustomPrompt="1"/>
          </p:nvPr>
        </p:nvSpPr>
        <p:spPr>
          <a:xfrm>
            <a:off x="3264408" y="5518174"/>
            <a:ext cx="2834640" cy="301752"/>
          </a:xfrm>
          <a:solidFill>
            <a:schemeClr val="accent1"/>
          </a:solidFill>
          <a:ln>
            <a:solidFill>
              <a:schemeClr val="accent1"/>
            </a:solidFill>
          </a:ln>
        </p:spPr>
        <p:txBody>
          <a:bodyPr vert="horz" lIns="91440" tIns="45720" rIns="91440" bIns="45720" rtlCol="0" anchor="ctr">
            <a:noAutofit/>
          </a:bodyPr>
          <a:lstStyle>
            <a:lvl1pPr marL="60325" indent="0" algn="ctr">
              <a:buNone/>
              <a:defRPr lang="en-US" sz="16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35" name="Content 6">
            <a:extLst>
              <a:ext uri="{FF2B5EF4-FFF2-40B4-BE49-F238E27FC236}">
                <a16:creationId xmlns:a16="http://schemas.microsoft.com/office/drawing/2014/main" id="{E00DC7A1-D213-4110-B8F7-671693ED3BA2}"/>
              </a:ext>
            </a:extLst>
          </p:cNvPr>
          <p:cNvSpPr>
            <a:spLocks noGrp="1"/>
          </p:cNvSpPr>
          <p:nvPr>
            <p:ph type="body" idx="6" hasCustomPrompt="1"/>
          </p:nvPr>
        </p:nvSpPr>
        <p:spPr>
          <a:xfrm>
            <a:off x="3264408" y="5864908"/>
            <a:ext cx="2834640" cy="570859"/>
          </a:xfrm>
        </p:spPr>
        <p:txBody>
          <a:bodyPr lIns="45720">
            <a:normAutofit/>
          </a:bodyPr>
          <a:lstStyle>
            <a:lvl1pPr marL="0" indent="0" algn="ctr">
              <a:spcAft>
                <a:spcPts val="1200"/>
              </a:spcAft>
              <a:buNone/>
              <a:defRPr sz="1600">
                <a:solidFill>
                  <a:schemeClr val="tx2"/>
                </a:solidFill>
              </a:defRPr>
            </a:lvl1pPr>
          </a:lstStyle>
          <a:p>
            <a:pPr lvl="0"/>
            <a:r>
              <a:rPr lang="en-US" dirty="0"/>
              <a:t>Enter text</a:t>
            </a:r>
          </a:p>
        </p:txBody>
      </p:sp>
      <p:sp>
        <p:nvSpPr>
          <p:cNvPr id="36" name="Picture 7">
            <a:extLst>
              <a:ext uri="{FF2B5EF4-FFF2-40B4-BE49-F238E27FC236}">
                <a16:creationId xmlns:a16="http://schemas.microsoft.com/office/drawing/2014/main" id="{0FD6813E-DBAA-47AF-94A9-F300864878FA}"/>
              </a:ext>
              <a:ext uri="{C183D7F6-B498-43B3-948B-1728B52AA6E4}">
                <adec:decorative xmlns:adec="http://schemas.microsoft.com/office/drawing/2017/decorative" val="1"/>
              </a:ext>
            </a:extLst>
          </p:cNvPr>
          <p:cNvSpPr>
            <a:spLocks noGrp="1"/>
          </p:cNvSpPr>
          <p:nvPr>
            <p:ph idx="23" hasCustomPrompt="1"/>
          </p:nvPr>
        </p:nvSpPr>
        <p:spPr>
          <a:xfrm>
            <a:off x="6163056" y="3814574"/>
            <a:ext cx="2834640" cy="1648911"/>
          </a:xfrm>
        </p:spPr>
        <p:txBody>
          <a:bodyPr anchor="t"/>
          <a:lstStyle>
            <a:lvl1pPr marL="0" indent="0" algn="ctr">
              <a:buNone/>
              <a:defRPr sz="3200">
                <a:solidFill>
                  <a:schemeClr val="tx2"/>
                </a:solidFill>
              </a:defRPr>
            </a:lvl1pPr>
          </a:lstStyle>
          <a:p>
            <a:r>
              <a:rPr lang="en-US"/>
              <a:t>Click icon to add image</a:t>
            </a:r>
          </a:p>
        </p:txBody>
      </p:sp>
      <p:sp>
        <p:nvSpPr>
          <p:cNvPr id="37" name="Content Header 7">
            <a:extLst>
              <a:ext uri="{FF2B5EF4-FFF2-40B4-BE49-F238E27FC236}">
                <a16:creationId xmlns:a16="http://schemas.microsoft.com/office/drawing/2014/main" id="{706046A5-A656-4648-BD39-64FA5E94B613}"/>
              </a:ext>
            </a:extLst>
          </p:cNvPr>
          <p:cNvSpPr>
            <a:spLocks noGrp="1"/>
          </p:cNvSpPr>
          <p:nvPr>
            <p:ph type="subTitle" idx="15" hasCustomPrompt="1"/>
          </p:nvPr>
        </p:nvSpPr>
        <p:spPr>
          <a:xfrm>
            <a:off x="6163056" y="5518174"/>
            <a:ext cx="2834640" cy="301752"/>
          </a:xfrm>
          <a:solidFill>
            <a:schemeClr val="accent1"/>
          </a:solidFill>
          <a:ln>
            <a:solidFill>
              <a:schemeClr val="accent1"/>
            </a:solidFill>
          </a:ln>
        </p:spPr>
        <p:txBody>
          <a:bodyPr vert="horz" lIns="91440" tIns="45720" rIns="91440" bIns="45720" rtlCol="0" anchor="ctr">
            <a:noAutofit/>
          </a:bodyPr>
          <a:lstStyle>
            <a:lvl1pPr marL="60325" indent="0" algn="ctr">
              <a:buNone/>
              <a:defRPr lang="en-US" sz="16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38" name="Content 7">
            <a:extLst>
              <a:ext uri="{FF2B5EF4-FFF2-40B4-BE49-F238E27FC236}">
                <a16:creationId xmlns:a16="http://schemas.microsoft.com/office/drawing/2014/main" id="{9B368858-C97D-421E-8EFA-7300741447EE}"/>
              </a:ext>
            </a:extLst>
          </p:cNvPr>
          <p:cNvSpPr>
            <a:spLocks noGrp="1"/>
          </p:cNvSpPr>
          <p:nvPr>
            <p:ph type="body" idx="7" hasCustomPrompt="1"/>
          </p:nvPr>
        </p:nvSpPr>
        <p:spPr>
          <a:xfrm>
            <a:off x="6163056" y="5864908"/>
            <a:ext cx="2834640" cy="570859"/>
          </a:xfrm>
        </p:spPr>
        <p:txBody>
          <a:bodyPr lIns="45720">
            <a:normAutofit/>
          </a:bodyPr>
          <a:lstStyle>
            <a:lvl1pPr marL="0" indent="0" algn="ctr">
              <a:spcAft>
                <a:spcPts val="1200"/>
              </a:spcAft>
              <a:buNone/>
              <a:defRPr sz="1600">
                <a:solidFill>
                  <a:schemeClr val="tx2"/>
                </a:solidFill>
              </a:defRPr>
            </a:lvl1pPr>
          </a:lstStyle>
          <a:p>
            <a:pPr lvl="0"/>
            <a:r>
              <a:rPr lang="en-US" dirty="0"/>
              <a:t>Enter text</a:t>
            </a:r>
          </a:p>
        </p:txBody>
      </p:sp>
      <p:sp>
        <p:nvSpPr>
          <p:cNvPr id="39" name="Picture 8">
            <a:extLst>
              <a:ext uri="{FF2B5EF4-FFF2-40B4-BE49-F238E27FC236}">
                <a16:creationId xmlns:a16="http://schemas.microsoft.com/office/drawing/2014/main" id="{9A78C933-BE2D-4980-BE96-E14880669883}"/>
              </a:ext>
              <a:ext uri="{C183D7F6-B498-43B3-948B-1728B52AA6E4}">
                <adec:decorative xmlns:adec="http://schemas.microsoft.com/office/drawing/2017/decorative" val="1"/>
              </a:ext>
            </a:extLst>
          </p:cNvPr>
          <p:cNvSpPr>
            <a:spLocks noGrp="1"/>
          </p:cNvSpPr>
          <p:nvPr>
            <p:ph idx="24" hasCustomPrompt="1"/>
          </p:nvPr>
        </p:nvSpPr>
        <p:spPr>
          <a:xfrm>
            <a:off x="9061704" y="3814574"/>
            <a:ext cx="2834640" cy="1648911"/>
          </a:xfrm>
        </p:spPr>
        <p:txBody>
          <a:bodyPr anchor="t"/>
          <a:lstStyle>
            <a:lvl1pPr marL="0" indent="0" algn="ctr">
              <a:buNone/>
              <a:defRPr sz="3200">
                <a:solidFill>
                  <a:schemeClr val="tx2"/>
                </a:solidFill>
              </a:defRPr>
            </a:lvl1pPr>
          </a:lstStyle>
          <a:p>
            <a:r>
              <a:rPr lang="en-US" dirty="0"/>
              <a:t>Click icon to add image</a:t>
            </a:r>
          </a:p>
        </p:txBody>
      </p:sp>
      <p:sp>
        <p:nvSpPr>
          <p:cNvPr id="40" name="Content Header 8">
            <a:extLst>
              <a:ext uri="{FF2B5EF4-FFF2-40B4-BE49-F238E27FC236}">
                <a16:creationId xmlns:a16="http://schemas.microsoft.com/office/drawing/2014/main" id="{DE6244C7-6311-4CE0-AB72-2F6B429380EE}"/>
              </a:ext>
            </a:extLst>
          </p:cNvPr>
          <p:cNvSpPr>
            <a:spLocks noGrp="1"/>
          </p:cNvSpPr>
          <p:nvPr>
            <p:ph type="subTitle" idx="16" hasCustomPrompt="1"/>
          </p:nvPr>
        </p:nvSpPr>
        <p:spPr>
          <a:xfrm>
            <a:off x="9061704" y="5518174"/>
            <a:ext cx="2834640" cy="301752"/>
          </a:xfrm>
          <a:solidFill>
            <a:schemeClr val="accent1"/>
          </a:solidFill>
          <a:ln>
            <a:solidFill>
              <a:schemeClr val="accent1"/>
            </a:solidFill>
          </a:ln>
        </p:spPr>
        <p:txBody>
          <a:bodyPr vert="horz" lIns="91440" tIns="45720" rIns="91440" bIns="45720" rtlCol="0" anchor="ctr">
            <a:noAutofit/>
          </a:bodyPr>
          <a:lstStyle>
            <a:lvl1pPr marL="60325" indent="0" algn="ctr">
              <a:buNone/>
              <a:defRPr lang="en-US" sz="16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41" name="Content 8">
            <a:extLst>
              <a:ext uri="{FF2B5EF4-FFF2-40B4-BE49-F238E27FC236}">
                <a16:creationId xmlns:a16="http://schemas.microsoft.com/office/drawing/2014/main" id="{FD06B556-F6DC-4CCE-8B02-F0089954096F}"/>
              </a:ext>
            </a:extLst>
          </p:cNvPr>
          <p:cNvSpPr>
            <a:spLocks noGrp="1"/>
          </p:cNvSpPr>
          <p:nvPr>
            <p:ph type="body" idx="8" hasCustomPrompt="1"/>
          </p:nvPr>
        </p:nvSpPr>
        <p:spPr>
          <a:xfrm>
            <a:off x="9061704" y="5864908"/>
            <a:ext cx="2834640" cy="570859"/>
          </a:xfrm>
        </p:spPr>
        <p:txBody>
          <a:bodyPr lIns="45720">
            <a:normAutofit/>
          </a:bodyPr>
          <a:lstStyle>
            <a:lvl1pPr marL="0" indent="0" algn="ctr">
              <a:spcAft>
                <a:spcPts val="1200"/>
              </a:spcAft>
              <a:buNone/>
              <a:defRPr sz="1600">
                <a:solidFill>
                  <a:schemeClr val="tx2"/>
                </a:solidFill>
              </a:defRPr>
            </a:lvl1pPr>
          </a:lstStyle>
          <a:p>
            <a:pPr lvl="0"/>
            <a:r>
              <a:rPr lang="en-US" dirty="0"/>
              <a:t>Enter text</a:t>
            </a:r>
          </a:p>
        </p:txBody>
      </p:sp>
      <p:sp>
        <p:nvSpPr>
          <p:cNvPr id="19" name="Title Border">
            <a:extLst>
              <a:ext uri="{FF2B5EF4-FFF2-40B4-BE49-F238E27FC236}">
                <a16:creationId xmlns:a16="http://schemas.microsoft.com/office/drawing/2014/main" id="{5E3E830F-DE1F-4A8F-992F-1D4BF5866636}"/>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2100973598"/>
      </p:ext>
    </p:extLst>
  </p:cSld>
  <p:clrMapOvr>
    <a:masterClrMapping/>
  </p:clrMapOvr>
  <p:extLst>
    <p:ext uri="{DCECCB84-F9BA-43D5-87BE-67443E8EF086}">
      <p15:sldGuideLst xmlns:p15="http://schemas.microsoft.com/office/powerpoint/2012/main">
        <p15:guide id="2" orient="horz" pos="108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cSld name="Title and Gallary">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id="{9A1AD47A-644D-4968-9CC8-C9014D5497DB}"/>
              </a:ext>
            </a:extLst>
          </p:cNvPr>
          <p:cNvSpPr>
            <a:spLocks noGrp="1"/>
          </p:cNvSpPr>
          <p:nvPr>
            <p:ph type="title" hasCustomPrompt="1"/>
          </p:nvPr>
        </p:nvSpPr>
        <p:spPr>
          <a:xfrm>
            <a:off x="365760" y="301752"/>
            <a:ext cx="11569209" cy="731318"/>
          </a:xfrm>
        </p:spPr>
        <p:txBody>
          <a:bodyPr/>
          <a:lstStyle>
            <a:lvl1pPr>
              <a:defRPr/>
            </a:lvl1pPr>
          </a:lstStyle>
          <a:p>
            <a:r>
              <a:rPr lang="en-US" dirty="0"/>
              <a:t>Title and Gallary</a:t>
            </a:r>
          </a:p>
        </p:txBody>
      </p:sp>
      <p:sp>
        <p:nvSpPr>
          <p:cNvPr id="11" name="Picture 1">
            <a:extLst>
              <a:ext uri="{FF2B5EF4-FFF2-40B4-BE49-F238E27FC236}">
                <a16:creationId xmlns:a16="http://schemas.microsoft.com/office/drawing/2014/main" id="{01E0569B-0304-4CF2-95FE-74EEAC9AEC38}"/>
              </a:ext>
            </a:extLst>
          </p:cNvPr>
          <p:cNvSpPr>
            <a:spLocks noGrp="1"/>
          </p:cNvSpPr>
          <p:nvPr>
            <p:ph idx="1" hasCustomPrompt="1"/>
          </p:nvPr>
        </p:nvSpPr>
        <p:spPr>
          <a:xfrm>
            <a:off x="451220" y="1042996"/>
            <a:ext cx="2651760" cy="2651760"/>
          </a:xfrm>
        </p:spPr>
        <p:txBody>
          <a:bodyPr anchor="t"/>
          <a:lstStyle>
            <a:lvl1pPr marL="0" indent="0" algn="ctr">
              <a:buNone/>
              <a:defRPr sz="3200">
                <a:solidFill>
                  <a:schemeClr val="tx2"/>
                </a:solidFill>
              </a:defRPr>
            </a:lvl1pPr>
          </a:lstStyle>
          <a:p>
            <a:r>
              <a:rPr lang="en-US"/>
              <a:t>Click icon to add image</a:t>
            </a:r>
          </a:p>
        </p:txBody>
      </p:sp>
      <p:sp>
        <p:nvSpPr>
          <p:cNvPr id="12" name="Picture 2">
            <a:extLst>
              <a:ext uri="{FF2B5EF4-FFF2-40B4-BE49-F238E27FC236}">
                <a16:creationId xmlns:a16="http://schemas.microsoft.com/office/drawing/2014/main" id="{4E39BCC2-7E6B-49A6-88A7-4389D0876599}"/>
              </a:ext>
            </a:extLst>
          </p:cNvPr>
          <p:cNvSpPr>
            <a:spLocks noGrp="1"/>
          </p:cNvSpPr>
          <p:nvPr>
            <p:ph idx="2" hasCustomPrompt="1"/>
          </p:nvPr>
        </p:nvSpPr>
        <p:spPr>
          <a:xfrm>
            <a:off x="3348813" y="1042996"/>
            <a:ext cx="2651760" cy="2651760"/>
          </a:xfrm>
        </p:spPr>
        <p:txBody>
          <a:bodyPr anchor="t"/>
          <a:lstStyle>
            <a:lvl1pPr marL="0" indent="0" algn="ctr">
              <a:buNone/>
              <a:defRPr sz="3200">
                <a:solidFill>
                  <a:schemeClr val="tx2"/>
                </a:solidFill>
              </a:defRPr>
            </a:lvl1pPr>
          </a:lstStyle>
          <a:p>
            <a:r>
              <a:rPr lang="en-US"/>
              <a:t>Click icon to add image</a:t>
            </a:r>
          </a:p>
        </p:txBody>
      </p:sp>
      <p:sp>
        <p:nvSpPr>
          <p:cNvPr id="13" name="Picture 3">
            <a:extLst>
              <a:ext uri="{FF2B5EF4-FFF2-40B4-BE49-F238E27FC236}">
                <a16:creationId xmlns:a16="http://schemas.microsoft.com/office/drawing/2014/main" id="{292A7B23-5883-4A03-AA9E-D7887267A0B5}"/>
              </a:ext>
            </a:extLst>
          </p:cNvPr>
          <p:cNvSpPr>
            <a:spLocks noGrp="1"/>
          </p:cNvSpPr>
          <p:nvPr>
            <p:ph idx="3" hasCustomPrompt="1"/>
          </p:nvPr>
        </p:nvSpPr>
        <p:spPr>
          <a:xfrm>
            <a:off x="6246406" y="1042996"/>
            <a:ext cx="2651760" cy="2651760"/>
          </a:xfrm>
        </p:spPr>
        <p:txBody>
          <a:bodyPr anchor="t"/>
          <a:lstStyle>
            <a:lvl1pPr marL="0" indent="0" algn="ctr">
              <a:buNone/>
              <a:defRPr sz="3200">
                <a:solidFill>
                  <a:schemeClr val="tx2"/>
                </a:solidFill>
              </a:defRPr>
            </a:lvl1pPr>
          </a:lstStyle>
          <a:p>
            <a:r>
              <a:rPr lang="en-US"/>
              <a:t>Click icon to add image</a:t>
            </a:r>
          </a:p>
        </p:txBody>
      </p:sp>
      <p:sp>
        <p:nvSpPr>
          <p:cNvPr id="14" name="Picture 4">
            <a:extLst>
              <a:ext uri="{FF2B5EF4-FFF2-40B4-BE49-F238E27FC236}">
                <a16:creationId xmlns:a16="http://schemas.microsoft.com/office/drawing/2014/main" id="{871FBC72-3D16-49CE-BD02-AD416196D37A}"/>
              </a:ext>
            </a:extLst>
          </p:cNvPr>
          <p:cNvSpPr>
            <a:spLocks noGrp="1"/>
          </p:cNvSpPr>
          <p:nvPr>
            <p:ph idx="4" hasCustomPrompt="1"/>
          </p:nvPr>
        </p:nvSpPr>
        <p:spPr>
          <a:xfrm>
            <a:off x="9144000" y="1042996"/>
            <a:ext cx="2651760" cy="2651760"/>
          </a:xfrm>
        </p:spPr>
        <p:txBody>
          <a:bodyPr anchor="t"/>
          <a:lstStyle>
            <a:lvl1pPr marL="0" indent="0" algn="ctr">
              <a:buNone/>
              <a:defRPr sz="3200">
                <a:solidFill>
                  <a:schemeClr val="tx2"/>
                </a:solidFill>
              </a:defRPr>
            </a:lvl1pPr>
          </a:lstStyle>
          <a:p>
            <a:r>
              <a:rPr lang="en-US"/>
              <a:t>Click icon to add image</a:t>
            </a:r>
          </a:p>
        </p:txBody>
      </p:sp>
      <p:sp>
        <p:nvSpPr>
          <p:cNvPr id="15" name="Picture 5">
            <a:extLst>
              <a:ext uri="{FF2B5EF4-FFF2-40B4-BE49-F238E27FC236}">
                <a16:creationId xmlns:a16="http://schemas.microsoft.com/office/drawing/2014/main" id="{CCC335E7-FA18-44DB-ACBC-F2DABE9FB384}"/>
              </a:ext>
            </a:extLst>
          </p:cNvPr>
          <p:cNvSpPr>
            <a:spLocks noGrp="1"/>
          </p:cNvSpPr>
          <p:nvPr>
            <p:ph idx="5" hasCustomPrompt="1"/>
          </p:nvPr>
        </p:nvSpPr>
        <p:spPr>
          <a:xfrm>
            <a:off x="451220" y="3754005"/>
            <a:ext cx="2651760" cy="2680735"/>
          </a:xfrm>
        </p:spPr>
        <p:txBody>
          <a:bodyPr anchor="t"/>
          <a:lstStyle>
            <a:lvl1pPr marL="0" indent="0" algn="ctr">
              <a:buNone/>
              <a:defRPr sz="3200">
                <a:solidFill>
                  <a:schemeClr val="tx2"/>
                </a:solidFill>
              </a:defRPr>
            </a:lvl1pPr>
          </a:lstStyle>
          <a:p>
            <a:r>
              <a:rPr lang="en-US"/>
              <a:t>Click icon to add image</a:t>
            </a:r>
          </a:p>
        </p:txBody>
      </p:sp>
      <p:sp>
        <p:nvSpPr>
          <p:cNvPr id="16" name="Picture 6">
            <a:extLst>
              <a:ext uri="{FF2B5EF4-FFF2-40B4-BE49-F238E27FC236}">
                <a16:creationId xmlns:a16="http://schemas.microsoft.com/office/drawing/2014/main" id="{BB740650-61A2-4FDC-8700-54D96F01FF5A}"/>
              </a:ext>
            </a:extLst>
          </p:cNvPr>
          <p:cNvSpPr>
            <a:spLocks noGrp="1"/>
          </p:cNvSpPr>
          <p:nvPr>
            <p:ph idx="6" hasCustomPrompt="1"/>
          </p:nvPr>
        </p:nvSpPr>
        <p:spPr>
          <a:xfrm>
            <a:off x="3348813" y="3754005"/>
            <a:ext cx="2651760" cy="2680735"/>
          </a:xfrm>
        </p:spPr>
        <p:txBody>
          <a:bodyPr anchor="t"/>
          <a:lstStyle>
            <a:lvl1pPr marL="0" indent="0" algn="ctr">
              <a:buNone/>
              <a:defRPr sz="3200">
                <a:solidFill>
                  <a:schemeClr val="tx2"/>
                </a:solidFill>
              </a:defRPr>
            </a:lvl1pPr>
          </a:lstStyle>
          <a:p>
            <a:r>
              <a:rPr lang="en-US"/>
              <a:t>Click icon to add image</a:t>
            </a:r>
          </a:p>
        </p:txBody>
      </p:sp>
      <p:sp>
        <p:nvSpPr>
          <p:cNvPr id="17" name="Picture 7">
            <a:extLst>
              <a:ext uri="{FF2B5EF4-FFF2-40B4-BE49-F238E27FC236}">
                <a16:creationId xmlns:a16="http://schemas.microsoft.com/office/drawing/2014/main" id="{CA951A10-B648-4F4E-87FD-97FD8FEB4106}"/>
              </a:ext>
            </a:extLst>
          </p:cNvPr>
          <p:cNvSpPr>
            <a:spLocks noGrp="1"/>
          </p:cNvSpPr>
          <p:nvPr>
            <p:ph idx="7" hasCustomPrompt="1"/>
          </p:nvPr>
        </p:nvSpPr>
        <p:spPr>
          <a:xfrm>
            <a:off x="6246406" y="3754005"/>
            <a:ext cx="2651760" cy="2680735"/>
          </a:xfrm>
        </p:spPr>
        <p:txBody>
          <a:bodyPr anchor="t"/>
          <a:lstStyle>
            <a:lvl1pPr marL="0" indent="0" algn="ctr">
              <a:buNone/>
              <a:defRPr sz="3200">
                <a:solidFill>
                  <a:schemeClr val="tx2"/>
                </a:solidFill>
              </a:defRPr>
            </a:lvl1pPr>
          </a:lstStyle>
          <a:p>
            <a:r>
              <a:rPr lang="en-US"/>
              <a:t>Click icon to add image</a:t>
            </a:r>
          </a:p>
        </p:txBody>
      </p:sp>
      <p:sp>
        <p:nvSpPr>
          <p:cNvPr id="18" name="Picture 8">
            <a:extLst>
              <a:ext uri="{FF2B5EF4-FFF2-40B4-BE49-F238E27FC236}">
                <a16:creationId xmlns:a16="http://schemas.microsoft.com/office/drawing/2014/main" id="{1F4C4007-9EA0-4D1F-938D-A38B105119E9}"/>
              </a:ext>
            </a:extLst>
          </p:cNvPr>
          <p:cNvSpPr>
            <a:spLocks noGrp="1"/>
          </p:cNvSpPr>
          <p:nvPr>
            <p:ph idx="8" hasCustomPrompt="1"/>
          </p:nvPr>
        </p:nvSpPr>
        <p:spPr>
          <a:xfrm>
            <a:off x="9144000" y="3754005"/>
            <a:ext cx="2651760" cy="2680735"/>
          </a:xfrm>
        </p:spPr>
        <p:txBody>
          <a:bodyPr anchor="t"/>
          <a:lstStyle>
            <a:lvl1pPr marL="0" indent="0" algn="ctr">
              <a:buNone/>
              <a:defRPr sz="3200">
                <a:solidFill>
                  <a:schemeClr val="tx2"/>
                </a:solidFill>
              </a:defRPr>
            </a:lvl1pPr>
          </a:lstStyle>
          <a:p>
            <a:r>
              <a:rPr lang="en-US"/>
              <a:t>Click icon to add image</a:t>
            </a:r>
          </a:p>
        </p:txBody>
      </p:sp>
      <p:sp>
        <p:nvSpPr>
          <p:cNvPr id="19" name="Title Border">
            <a:extLst>
              <a:ext uri="{FF2B5EF4-FFF2-40B4-BE49-F238E27FC236}">
                <a16:creationId xmlns:a16="http://schemas.microsoft.com/office/drawing/2014/main" id="{5E3E830F-DE1F-4A8F-992F-1D4BF5866636}"/>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387615554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Only">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id="{9A1AD47A-644D-4968-9CC8-C9014D5497DB}"/>
              </a:ext>
            </a:extLst>
          </p:cNvPr>
          <p:cNvSpPr>
            <a:spLocks noGrp="1"/>
          </p:cNvSpPr>
          <p:nvPr>
            <p:ph type="title" hasCustomPrompt="1"/>
          </p:nvPr>
        </p:nvSpPr>
        <p:spPr/>
        <p:txBody>
          <a:bodyPr/>
          <a:lstStyle>
            <a:lvl1pPr>
              <a:defRPr/>
            </a:lvl1pPr>
          </a:lstStyle>
          <a:p>
            <a:r>
              <a:rPr lang="en-US" dirty="0"/>
              <a:t>Title only layout</a:t>
            </a:r>
          </a:p>
        </p:txBody>
      </p:sp>
      <p:sp>
        <p:nvSpPr>
          <p:cNvPr id="19" name="Title Border">
            <a:extLst>
              <a:ext uri="{FF2B5EF4-FFF2-40B4-BE49-F238E27FC236}">
                <a16:creationId xmlns:a16="http://schemas.microsoft.com/office/drawing/2014/main" id="{5C923B7C-0930-466B-9A4C-4F269F22E021}"/>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147026132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Only Blank">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id="{9A1AD47A-644D-4968-9CC8-C9014D5497DB}"/>
              </a:ext>
            </a:extLst>
          </p:cNvPr>
          <p:cNvSpPr>
            <a:spLocks noGrp="1"/>
          </p:cNvSpPr>
          <p:nvPr>
            <p:ph type="title" hasCustomPrompt="1"/>
          </p:nvPr>
        </p:nvSpPr>
        <p:spPr/>
        <p:txBody>
          <a:bodyPr/>
          <a:lstStyle>
            <a:lvl1pPr>
              <a:defRPr/>
            </a:lvl1pPr>
          </a:lstStyle>
          <a:p>
            <a:r>
              <a:rPr lang="en-US" dirty="0"/>
              <a:t>Title only blank layout</a:t>
            </a:r>
          </a:p>
        </p:txBody>
      </p:sp>
    </p:spTree>
    <p:custDataLst>
      <p:tags r:id="rId1"/>
    </p:custDataLst>
    <p:extLst>
      <p:ext uri="{BB962C8B-B14F-4D97-AF65-F5344CB8AC3E}">
        <p14:creationId xmlns:p14="http://schemas.microsoft.com/office/powerpoint/2010/main" val="275445396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Small Title and Architecture">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id="{9A1AD47A-644D-4968-9CC8-C9014D5497DB}"/>
              </a:ext>
            </a:extLst>
          </p:cNvPr>
          <p:cNvSpPr>
            <a:spLocks noGrp="1"/>
          </p:cNvSpPr>
          <p:nvPr>
            <p:ph type="title" hasCustomPrompt="1"/>
          </p:nvPr>
        </p:nvSpPr>
        <p:spPr>
          <a:xfrm>
            <a:off x="365760" y="299526"/>
            <a:ext cx="11569209" cy="289591"/>
          </a:xfrm>
        </p:spPr>
        <p:txBody>
          <a:bodyPr>
            <a:normAutofit/>
          </a:bodyPr>
          <a:lstStyle>
            <a:lvl1pPr>
              <a:defRPr sz="1600"/>
            </a:lvl1pPr>
          </a:lstStyle>
          <a:p>
            <a:r>
              <a:rPr lang="en-US" dirty="0"/>
              <a:t>Architecture layout</a:t>
            </a:r>
          </a:p>
        </p:txBody>
      </p:sp>
    </p:spTree>
    <p:custDataLst>
      <p:tags r:id="rId1"/>
    </p:custDataLst>
    <p:extLst>
      <p:ext uri="{BB962C8B-B14F-4D97-AF65-F5344CB8AC3E}">
        <p14:creationId xmlns:p14="http://schemas.microsoft.com/office/powerpoint/2010/main" val="44573003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and Full Bleed Image">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id="{9A1AD47A-644D-4968-9CC8-C9014D5497DB}"/>
              </a:ext>
            </a:extLst>
          </p:cNvPr>
          <p:cNvSpPr>
            <a:spLocks noGrp="1"/>
          </p:cNvSpPr>
          <p:nvPr>
            <p:ph type="title" hasCustomPrompt="1"/>
          </p:nvPr>
        </p:nvSpPr>
        <p:spPr>
          <a:xfrm>
            <a:off x="0" y="154244"/>
            <a:ext cx="12192000" cy="289591"/>
          </a:xfrm>
        </p:spPr>
        <p:txBody>
          <a:bodyPr>
            <a:normAutofit/>
          </a:bodyPr>
          <a:lstStyle>
            <a:lvl1pPr marL="228600">
              <a:defRPr sz="1600"/>
            </a:lvl1pPr>
          </a:lstStyle>
          <a:p>
            <a:r>
              <a:rPr lang="en-US" dirty="0"/>
              <a:t>Full Image layout</a:t>
            </a:r>
          </a:p>
        </p:txBody>
      </p:sp>
      <p:sp>
        <p:nvSpPr>
          <p:cNvPr id="11" name="Picture">
            <a:extLst>
              <a:ext uri="{FF2B5EF4-FFF2-40B4-BE49-F238E27FC236}">
                <a16:creationId xmlns:a16="http://schemas.microsoft.com/office/drawing/2014/main" id="{3725AF1B-6140-4505-81CD-922F8227415C}"/>
              </a:ext>
            </a:extLst>
          </p:cNvPr>
          <p:cNvSpPr>
            <a:spLocks noGrp="1"/>
          </p:cNvSpPr>
          <p:nvPr>
            <p:ph sz="quarter" idx="11" hasCustomPrompt="1"/>
          </p:nvPr>
        </p:nvSpPr>
        <p:spPr>
          <a:xfrm>
            <a:off x="0" y="444499"/>
            <a:ext cx="12192000" cy="5979265"/>
          </a:xfrm>
        </p:spPr>
        <p:txBody>
          <a:bodyPr anchor="ctr">
            <a:normAutofit/>
          </a:bodyPr>
          <a:lstStyle>
            <a:lvl1pPr marL="0" indent="0" algn="ctr">
              <a:buNone/>
              <a:defRPr sz="3600"/>
            </a:lvl1pPr>
          </a:lstStyle>
          <a:p>
            <a:r>
              <a:rPr lang="en-US" dirty="0"/>
              <a:t>Click icon to add image</a:t>
            </a:r>
          </a:p>
        </p:txBody>
      </p:sp>
    </p:spTree>
    <p:custDataLst>
      <p:tags r:id="rId1"/>
    </p:custDataLst>
    <p:extLst>
      <p:ext uri="{BB962C8B-B14F-4D97-AF65-F5344CB8AC3E}">
        <p14:creationId xmlns:p14="http://schemas.microsoft.com/office/powerpoint/2010/main" val="214924851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p:cSld name="KC-Vertical-Question">
    <p:bg>
      <p:bgPr>
        <a:solidFill>
          <a:schemeClr val="bg1"/>
        </a:solidFill>
        <a:effectLst/>
      </p:bgPr>
    </p:bg>
    <p:spTree>
      <p:nvGrpSpPr>
        <p:cNvPr id="1" name=""/>
        <p:cNvGrpSpPr/>
        <p:nvPr/>
      </p:nvGrpSpPr>
      <p:grpSpPr>
        <a:xfrm>
          <a:off x="0" y="0"/>
          <a:ext cx="0" cy="0"/>
          <a:chOff x="0" y="0"/>
          <a:chExt cx="0" cy="0"/>
        </a:xfrm>
      </p:grpSpPr>
      <p:grpSp>
        <p:nvGrpSpPr>
          <p:cNvPr id="99" name="Background Images">
            <a:extLst>
              <a:ext uri="{FF2B5EF4-FFF2-40B4-BE49-F238E27FC236}">
                <a16:creationId xmlns:a16="http://schemas.microsoft.com/office/drawing/2014/main" id="{EE2D676F-51D6-4DDD-8BD3-4015041F0414}"/>
              </a:ext>
            </a:extLst>
          </p:cNvPr>
          <p:cNvGrpSpPr/>
          <p:nvPr/>
        </p:nvGrpSpPr>
        <p:grpSpPr>
          <a:xfrm>
            <a:off x="0" y="1"/>
            <a:ext cx="12192000" cy="6858000"/>
            <a:chOff x="0" y="1"/>
            <a:chExt cx="12192000" cy="6858000"/>
          </a:xfrm>
        </p:grpSpPr>
        <p:sp>
          <p:nvSpPr>
            <p:cNvPr id="92" name="BKG-TP">
              <a:extLst>
                <a:ext uri="{FF2B5EF4-FFF2-40B4-BE49-F238E27FC236}">
                  <a16:creationId xmlns:a16="http://schemas.microsoft.com/office/drawing/2014/main" id="{EE0FEDDA-942B-48BE-AAB8-C426A48B446B}"/>
                </a:ext>
                <a:ext uri="{C183D7F6-B498-43B3-948B-1728B52AA6E4}">
                  <adec:decorative xmlns:adec="http://schemas.microsoft.com/office/drawing/2017/decorative" val="1"/>
                </a:ext>
              </a:extLst>
            </p:cNvPr>
            <p:cNvSpPr/>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BKG-RT">
              <a:extLst>
                <a:ext uri="{FF2B5EF4-FFF2-40B4-BE49-F238E27FC236}">
                  <a16:creationId xmlns:a16="http://schemas.microsoft.com/office/drawing/2014/main" id="{8926E20E-BC19-41F8-A693-C36187128391}"/>
                </a:ext>
                <a:ext uri="{C183D7F6-B498-43B3-948B-1728B52AA6E4}">
                  <adec:decorative xmlns:adec="http://schemas.microsoft.com/office/drawing/2017/decorative" val="1"/>
                </a:ext>
              </a:extLst>
            </p:cNvPr>
            <p:cNvSpPr/>
            <p:nvPr/>
          </p:nvSpPr>
          <p:spPr>
            <a:xfrm>
              <a:off x="4584699" y="1005354"/>
              <a:ext cx="7607301" cy="542938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pic>
          <p:nvPicPr>
            <p:cNvPr id="26" name="AWS Logo">
              <a:extLst>
                <a:ext uri="{FF2B5EF4-FFF2-40B4-BE49-F238E27FC236}">
                  <a16:creationId xmlns:a16="http://schemas.microsoft.com/office/drawing/2014/main" id="{71FCE628-323C-4125-95B6-F99C7EF96070}"/>
                </a:ext>
                <a:ext uri="{C183D7F6-B498-43B3-948B-1728B52AA6E4}">
                  <adec:decorative xmlns:adec="http://schemas.microsoft.com/office/drawing/2017/decorative" val="1"/>
                </a:ext>
              </a:extLst>
            </p:cNvPr>
            <p:cNvPicPr>
              <a:picLocks noSelect="1"/>
            </p:cNvPicPr>
            <p:nvPr/>
          </p:nvPicPr>
          <p:blipFill>
            <a:blip r:embed="rId3">
              <a:extLst>
                <a:ext uri="{96DAC541-7B7A-43D3-8B79-37D633B846F1}">
                  <asvg:svgBlip xmlns:asvg="http://schemas.microsoft.com/office/drawing/2016/SVG/main" r:embed="rId4"/>
                </a:ext>
              </a:extLst>
            </a:blip>
            <a:stretch>
              <a:fillRect/>
            </a:stretch>
          </p:blipFill>
          <p:spPr>
            <a:xfrm>
              <a:off x="243599" y="6589895"/>
              <a:ext cx="366979" cy="219456"/>
            </a:xfrm>
            <a:prstGeom prst="rect">
              <a:avLst/>
            </a:prstGeom>
          </p:spPr>
        </p:pic>
        <p:sp>
          <p:nvSpPr>
            <p:cNvPr id="5" name="Copyright">
              <a:extLst>
                <a:ext uri="{FF2B5EF4-FFF2-40B4-BE49-F238E27FC236}">
                  <a16:creationId xmlns:a16="http://schemas.microsoft.com/office/drawing/2014/main" id="{962C3F25-041D-4E5B-839E-FBB5D7B91A65}"/>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bg2"/>
                  </a:solidFill>
                  <a:effectLst/>
                  <a:latin typeface="+mn-lt"/>
                  <a:ea typeface="+mn-ea"/>
                  <a:cs typeface="+mn-cs"/>
                </a:rPr>
                <a:t>© 2022, Amazon Web Services, Inc. or its affiliates. All rights reserved.</a:t>
              </a:r>
            </a:p>
          </p:txBody>
        </p:sp>
      </p:grpSp>
      <p:sp>
        <p:nvSpPr>
          <p:cNvPr id="6"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bg2"/>
                </a:solidFill>
                <a:latin typeface="+mn-lt"/>
              </a:defRPr>
            </a:lvl1pPr>
          </a:lstStyle>
          <a:p>
            <a:fld id="{930176A1-BCF0-4712-97A6-6B495F55390B}" type="slidenum">
              <a:rPr lang="en-US" smtClean="0"/>
              <a:pPr/>
              <a:t>‹#›</a:t>
            </a:fld>
            <a:endParaRPr lang="en-US"/>
          </a:p>
        </p:txBody>
      </p:sp>
      <p:sp>
        <p:nvSpPr>
          <p:cNvPr id="2" name="Question Number">
            <a:extLst>
              <a:ext uri="{FF2B5EF4-FFF2-40B4-BE49-F238E27FC236}">
                <a16:creationId xmlns:a16="http://schemas.microsoft.com/office/drawing/2014/main" id="{C2824936-64E1-4A65-A88E-FF9DDF72FA2F}"/>
              </a:ext>
            </a:extLst>
          </p:cNvPr>
          <p:cNvSpPr>
            <a:spLocks noGrp="1"/>
          </p:cNvSpPr>
          <p:nvPr>
            <p:ph type="title" hasCustomPrompt="1"/>
          </p:nvPr>
        </p:nvSpPr>
        <p:spPr>
          <a:xfrm>
            <a:off x="179240" y="179881"/>
            <a:ext cx="4324394" cy="825473"/>
          </a:xfrm>
        </p:spPr>
        <p:txBody>
          <a:bodyPr/>
          <a:lstStyle>
            <a:lvl1pPr>
              <a:defRPr>
                <a:solidFill>
                  <a:schemeClr val="bg2"/>
                </a:solidFill>
              </a:defRPr>
            </a:lvl1pPr>
          </a:lstStyle>
          <a:p>
            <a:r>
              <a:rPr lang="en-US" dirty="0"/>
              <a:t>Question and Responses</a:t>
            </a:r>
          </a:p>
        </p:txBody>
      </p:sp>
      <p:sp>
        <p:nvSpPr>
          <p:cNvPr id="7" name="Question">
            <a:extLst>
              <a:ext uri="{FF2B5EF4-FFF2-40B4-BE49-F238E27FC236}">
                <a16:creationId xmlns:a16="http://schemas.microsoft.com/office/drawing/2014/main" id="{44F57E91-15F3-4802-8B9A-31B722148228}"/>
              </a:ext>
            </a:extLst>
          </p:cNvPr>
          <p:cNvSpPr>
            <a:spLocks noGrp="1"/>
          </p:cNvSpPr>
          <p:nvPr>
            <p:ph type="body" idx="1" hasCustomPrompt="1"/>
          </p:nvPr>
        </p:nvSpPr>
        <p:spPr>
          <a:xfrm>
            <a:off x="179239" y="1005357"/>
            <a:ext cx="4401650" cy="5429387"/>
          </a:xfrm>
          <a:solidFill>
            <a:schemeClr val="accent1"/>
          </a:solidFill>
        </p:spPr>
        <p:txBody>
          <a:bodyPr>
            <a:normAutofit/>
          </a:bodyPr>
          <a:lstStyle>
            <a:lvl1pPr marL="0" marR="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sz="2400">
                <a:solidFill>
                  <a:schemeClr val="bg2"/>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dirty="0"/>
              <a:t>Enter question –</a:t>
            </a:r>
            <a:br>
              <a:rPr lang="en-US" dirty="0"/>
            </a:br>
            <a:r>
              <a:rPr lang="en-US" dirty="0"/>
              <a:t>4 responses can only have 1 correct response</a:t>
            </a:r>
            <a:br>
              <a:rPr lang="en-US" dirty="0"/>
            </a:br>
            <a:r>
              <a:rPr lang="en-US" dirty="0"/>
              <a:t>5 responses must have 2 correct responses</a:t>
            </a:r>
            <a:br>
              <a:rPr lang="en-US" dirty="0"/>
            </a:br>
            <a:r>
              <a:rPr lang="en-US" dirty="0"/>
              <a:t>6 responses must have 3 correct responses.</a:t>
            </a:r>
          </a:p>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dirty="0"/>
              <a:t>You can make this field wider if needed. The background color moves with this field. Simply adjust the placement of the response fields to the right to accommodate the wider question field.</a:t>
            </a:r>
          </a:p>
        </p:txBody>
      </p:sp>
      <p:sp>
        <p:nvSpPr>
          <p:cNvPr id="3" name="Choice Header">
            <a:extLst>
              <a:ext uri="{FF2B5EF4-FFF2-40B4-BE49-F238E27FC236}">
                <a16:creationId xmlns:a16="http://schemas.microsoft.com/office/drawing/2014/main" id="{94A86AAC-E12E-4379-82C3-110918D47BB2}"/>
              </a:ext>
            </a:extLst>
          </p:cNvPr>
          <p:cNvSpPr>
            <a:spLocks noGrp="1"/>
          </p:cNvSpPr>
          <p:nvPr>
            <p:ph type="subTitle" idx="13" hasCustomPrompt="1"/>
          </p:nvPr>
        </p:nvSpPr>
        <p:spPr>
          <a:xfrm>
            <a:off x="4581525" y="1008063"/>
            <a:ext cx="847725" cy="323850"/>
          </a:xfrm>
        </p:spPr>
        <p:txBody>
          <a:bodyPr lIns="0" rIns="0">
            <a:noAutofit/>
          </a:bodyPr>
          <a:lstStyle>
            <a:lvl1pPr marL="0" indent="0" algn="ctr">
              <a:buNone/>
              <a:defRPr sz="1800">
                <a:solidFill>
                  <a:schemeClr val="tx2"/>
                </a:solidFill>
              </a:defRPr>
            </a:lvl1pPr>
          </a:lstStyle>
          <a:p>
            <a:pPr lvl="0"/>
            <a:r>
              <a:rPr lang="en-US" dirty="0"/>
              <a:t>Choice</a:t>
            </a:r>
          </a:p>
        </p:txBody>
      </p:sp>
      <p:sp>
        <p:nvSpPr>
          <p:cNvPr id="4" name="Response Header">
            <a:extLst>
              <a:ext uri="{FF2B5EF4-FFF2-40B4-BE49-F238E27FC236}">
                <a16:creationId xmlns:a16="http://schemas.microsoft.com/office/drawing/2014/main" id="{49A546CD-B784-4C60-8DF1-04299A8BD8DC}"/>
              </a:ext>
            </a:extLst>
          </p:cNvPr>
          <p:cNvSpPr>
            <a:spLocks noGrp="1"/>
          </p:cNvSpPr>
          <p:nvPr>
            <p:ph type="subTitle" idx="14" hasCustomPrompt="1"/>
          </p:nvPr>
        </p:nvSpPr>
        <p:spPr>
          <a:xfrm>
            <a:off x="5429250" y="1008063"/>
            <a:ext cx="2457450" cy="323850"/>
          </a:xfrm>
        </p:spPr>
        <p:txBody>
          <a:bodyPr lIns="91440" rIns="0">
            <a:noAutofit/>
          </a:bodyPr>
          <a:lstStyle>
            <a:lvl1pPr marL="0" indent="0" algn="l">
              <a:buNone/>
              <a:defRPr sz="1800">
                <a:solidFill>
                  <a:schemeClr val="tx2"/>
                </a:solidFill>
              </a:defRPr>
            </a:lvl1pPr>
          </a:lstStyle>
          <a:p>
            <a:pPr lvl="0"/>
            <a:r>
              <a:rPr lang="en-US" dirty="0"/>
              <a:t>Response</a:t>
            </a:r>
          </a:p>
        </p:txBody>
      </p:sp>
      <p:sp>
        <p:nvSpPr>
          <p:cNvPr id="9" name="First Resp #">
            <a:extLst>
              <a:ext uri="{FF2B5EF4-FFF2-40B4-BE49-F238E27FC236}">
                <a16:creationId xmlns:a16="http://schemas.microsoft.com/office/drawing/2014/main" id="{DF65B8F8-C411-4217-9956-036774AA94F8}"/>
              </a:ext>
            </a:extLst>
          </p:cNvPr>
          <p:cNvSpPr>
            <a:spLocks noGrp="1"/>
          </p:cNvSpPr>
          <p:nvPr>
            <p:ph type="body" idx="2" hasCustomPrompt="1"/>
          </p:nvPr>
        </p:nvSpPr>
        <p:spPr>
          <a:xfrm>
            <a:off x="4584699" y="1344286"/>
            <a:ext cx="822960" cy="804672"/>
          </a:xfrm>
          <a:noFill/>
          <a:ln>
            <a:noFill/>
          </a:ln>
        </p:spPr>
        <p:txBody>
          <a:bodyPr lIns="0" tIns="0" rIns="0" bIns="0" anchor="ctr"/>
          <a:lstStyle>
            <a:lvl1pPr marL="0" indent="0" algn="ctr">
              <a:spcBef>
                <a:spcPts val="0"/>
              </a:spcBef>
              <a:spcAft>
                <a:spcPts val="0"/>
              </a:spcAft>
              <a:buNone/>
              <a:defRPr sz="2000">
                <a:solidFill>
                  <a:schemeClr val="tx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a:t>
            </a:r>
          </a:p>
        </p:txBody>
      </p:sp>
      <p:sp>
        <p:nvSpPr>
          <p:cNvPr id="8" name="First Resp Text">
            <a:extLst>
              <a:ext uri="{FF2B5EF4-FFF2-40B4-BE49-F238E27FC236}">
                <a16:creationId xmlns:a16="http://schemas.microsoft.com/office/drawing/2014/main" id="{FFCADE15-0CD9-4F7B-9FFC-6A2C71B4D226}"/>
              </a:ext>
            </a:extLst>
          </p:cNvPr>
          <p:cNvSpPr>
            <a:spLocks noGrp="1"/>
          </p:cNvSpPr>
          <p:nvPr>
            <p:ph type="body" idx="3" hasCustomPrompt="1"/>
          </p:nvPr>
        </p:nvSpPr>
        <p:spPr>
          <a:xfrm>
            <a:off x="5429250" y="1344286"/>
            <a:ext cx="6724689" cy="804672"/>
          </a:xfrm>
          <a:solidFill>
            <a:schemeClr val="bg1"/>
          </a:solidFill>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32" name="Second Resp #">
            <a:extLst>
              <a:ext uri="{FF2B5EF4-FFF2-40B4-BE49-F238E27FC236}">
                <a16:creationId xmlns:a16="http://schemas.microsoft.com/office/drawing/2014/main" id="{B27347F1-D178-4BA7-947D-9C3316CA7F55}"/>
              </a:ext>
            </a:extLst>
          </p:cNvPr>
          <p:cNvSpPr>
            <a:spLocks noGrp="1"/>
          </p:cNvSpPr>
          <p:nvPr>
            <p:ph type="body" idx="4" hasCustomPrompt="1"/>
          </p:nvPr>
        </p:nvSpPr>
        <p:spPr>
          <a:xfrm>
            <a:off x="4584699" y="2189689"/>
            <a:ext cx="822960" cy="804672"/>
          </a:xfrm>
          <a:noFill/>
          <a:ln>
            <a:noFill/>
          </a:ln>
        </p:spPr>
        <p:txBody>
          <a:bodyPr lIns="0" tIns="0" rIns="0" bIns="0" anchor="ctr"/>
          <a:lstStyle>
            <a:lvl1pPr marL="0" indent="0" algn="ctr">
              <a:spcBef>
                <a:spcPts val="0"/>
              </a:spcBef>
              <a:spcAft>
                <a:spcPts val="0"/>
              </a:spcAft>
              <a:buNone/>
              <a:defRPr sz="2000">
                <a:solidFill>
                  <a:schemeClr val="tx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a:t>
            </a:r>
          </a:p>
        </p:txBody>
      </p:sp>
      <p:sp>
        <p:nvSpPr>
          <p:cNvPr id="10" name="Second Resp Text">
            <a:extLst>
              <a:ext uri="{FF2B5EF4-FFF2-40B4-BE49-F238E27FC236}">
                <a16:creationId xmlns:a16="http://schemas.microsoft.com/office/drawing/2014/main" id="{9762E385-4F68-4D4A-BE57-EDA108A285B5}"/>
              </a:ext>
            </a:extLst>
          </p:cNvPr>
          <p:cNvSpPr>
            <a:spLocks noGrp="1"/>
          </p:cNvSpPr>
          <p:nvPr>
            <p:ph type="body" idx="5" hasCustomPrompt="1"/>
          </p:nvPr>
        </p:nvSpPr>
        <p:spPr>
          <a:xfrm>
            <a:off x="5429250" y="2189689"/>
            <a:ext cx="6724689" cy="804672"/>
          </a:xfrm>
          <a:solidFill>
            <a:schemeClr val="bg1"/>
          </a:solidFill>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38" name="Third Resp #">
            <a:extLst>
              <a:ext uri="{FF2B5EF4-FFF2-40B4-BE49-F238E27FC236}">
                <a16:creationId xmlns:a16="http://schemas.microsoft.com/office/drawing/2014/main" id="{2ACAFB9D-8E9C-4408-85E1-A3501374C2E9}"/>
              </a:ext>
            </a:extLst>
          </p:cNvPr>
          <p:cNvSpPr>
            <a:spLocks noGrp="1"/>
          </p:cNvSpPr>
          <p:nvPr>
            <p:ph type="body" idx="6" hasCustomPrompt="1"/>
          </p:nvPr>
        </p:nvSpPr>
        <p:spPr>
          <a:xfrm>
            <a:off x="4584699" y="3035092"/>
            <a:ext cx="822960" cy="804672"/>
          </a:xfrm>
          <a:noFill/>
          <a:ln>
            <a:noFill/>
          </a:ln>
        </p:spPr>
        <p:txBody>
          <a:bodyPr lIns="0" tIns="0" rIns="0" bIns="0" anchor="ctr"/>
          <a:lstStyle>
            <a:lvl1pPr marL="0" indent="0" algn="ctr">
              <a:spcBef>
                <a:spcPts val="0"/>
              </a:spcBef>
              <a:spcAft>
                <a:spcPts val="0"/>
              </a:spcAft>
              <a:buNone/>
              <a:defRPr sz="2000">
                <a:solidFill>
                  <a:schemeClr val="tx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a:t>
            </a:r>
          </a:p>
        </p:txBody>
      </p:sp>
      <p:sp>
        <p:nvSpPr>
          <p:cNvPr id="35" name="Third Resp Text">
            <a:extLst>
              <a:ext uri="{FF2B5EF4-FFF2-40B4-BE49-F238E27FC236}">
                <a16:creationId xmlns:a16="http://schemas.microsoft.com/office/drawing/2014/main" id="{22884D39-7004-49D5-8E88-C45BE1C9BFCB}"/>
              </a:ext>
            </a:extLst>
          </p:cNvPr>
          <p:cNvSpPr>
            <a:spLocks noGrp="1"/>
          </p:cNvSpPr>
          <p:nvPr>
            <p:ph type="body" idx="7" hasCustomPrompt="1"/>
          </p:nvPr>
        </p:nvSpPr>
        <p:spPr>
          <a:xfrm>
            <a:off x="5429250" y="3035092"/>
            <a:ext cx="6724689" cy="804672"/>
          </a:xfrm>
          <a:solidFill>
            <a:schemeClr val="bg1"/>
          </a:solidFill>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42" name="Fourth Resp #">
            <a:extLst>
              <a:ext uri="{FF2B5EF4-FFF2-40B4-BE49-F238E27FC236}">
                <a16:creationId xmlns:a16="http://schemas.microsoft.com/office/drawing/2014/main" id="{310C83DA-41AE-4CBA-AA96-EB5CB2226FCF}"/>
              </a:ext>
            </a:extLst>
          </p:cNvPr>
          <p:cNvSpPr>
            <a:spLocks noGrp="1"/>
          </p:cNvSpPr>
          <p:nvPr>
            <p:ph type="body" idx="8" hasCustomPrompt="1"/>
          </p:nvPr>
        </p:nvSpPr>
        <p:spPr>
          <a:xfrm>
            <a:off x="4584699" y="3880495"/>
            <a:ext cx="822960" cy="804672"/>
          </a:xfrm>
          <a:noFill/>
          <a:ln>
            <a:noFill/>
          </a:ln>
        </p:spPr>
        <p:txBody>
          <a:bodyPr lIns="0" tIns="0" rIns="0" bIns="0" anchor="ctr"/>
          <a:lstStyle>
            <a:lvl1pPr marL="0" indent="0" algn="ctr">
              <a:spcBef>
                <a:spcPts val="0"/>
              </a:spcBef>
              <a:spcAft>
                <a:spcPts val="0"/>
              </a:spcAft>
              <a:buNone/>
              <a:defRPr sz="2000">
                <a:solidFill>
                  <a:schemeClr val="tx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a:t>
            </a:r>
          </a:p>
        </p:txBody>
      </p:sp>
      <p:sp>
        <p:nvSpPr>
          <p:cNvPr id="41" name="Fourth Resp Text">
            <a:extLst>
              <a:ext uri="{FF2B5EF4-FFF2-40B4-BE49-F238E27FC236}">
                <a16:creationId xmlns:a16="http://schemas.microsoft.com/office/drawing/2014/main" id="{AEE05FA0-DD58-4D0B-A7E0-EAC7B789E7A7}"/>
              </a:ext>
            </a:extLst>
          </p:cNvPr>
          <p:cNvSpPr>
            <a:spLocks noGrp="1"/>
          </p:cNvSpPr>
          <p:nvPr>
            <p:ph type="body" idx="9" hasCustomPrompt="1"/>
          </p:nvPr>
        </p:nvSpPr>
        <p:spPr>
          <a:xfrm>
            <a:off x="5429250" y="3880495"/>
            <a:ext cx="6724689" cy="804672"/>
          </a:xfrm>
          <a:solidFill>
            <a:schemeClr val="bg1"/>
          </a:solidFill>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44" name="Fifth Resp #">
            <a:extLst>
              <a:ext uri="{FF2B5EF4-FFF2-40B4-BE49-F238E27FC236}">
                <a16:creationId xmlns:a16="http://schemas.microsoft.com/office/drawing/2014/main" id="{B6D2D170-961D-4140-B087-C6CFDF7BBD75}"/>
              </a:ext>
            </a:extLst>
          </p:cNvPr>
          <p:cNvSpPr>
            <a:spLocks noGrp="1"/>
          </p:cNvSpPr>
          <p:nvPr>
            <p:ph type="body" idx="10" hasCustomPrompt="1"/>
          </p:nvPr>
        </p:nvSpPr>
        <p:spPr>
          <a:xfrm>
            <a:off x="4584699" y="4725898"/>
            <a:ext cx="822960" cy="804672"/>
          </a:xfrm>
          <a:noFill/>
          <a:ln>
            <a:noFill/>
          </a:ln>
        </p:spPr>
        <p:txBody>
          <a:bodyPr lIns="0" tIns="0" rIns="0" bIns="0" anchor="ctr"/>
          <a:lstStyle>
            <a:lvl1pPr marL="0" indent="0" algn="ctr">
              <a:spcBef>
                <a:spcPts val="0"/>
              </a:spcBef>
              <a:spcAft>
                <a:spcPts val="0"/>
              </a:spcAft>
              <a:buNone/>
              <a:defRPr sz="2000">
                <a:solidFill>
                  <a:schemeClr val="tx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a:t>
            </a:r>
          </a:p>
        </p:txBody>
      </p:sp>
      <p:sp>
        <p:nvSpPr>
          <p:cNvPr id="43" name="Fifth Resp Text">
            <a:extLst>
              <a:ext uri="{FF2B5EF4-FFF2-40B4-BE49-F238E27FC236}">
                <a16:creationId xmlns:a16="http://schemas.microsoft.com/office/drawing/2014/main" id="{B428E384-92E9-495A-9CAE-E33E3164F939}"/>
              </a:ext>
            </a:extLst>
          </p:cNvPr>
          <p:cNvSpPr>
            <a:spLocks noGrp="1"/>
          </p:cNvSpPr>
          <p:nvPr>
            <p:ph type="body" idx="11" hasCustomPrompt="1"/>
          </p:nvPr>
        </p:nvSpPr>
        <p:spPr>
          <a:xfrm>
            <a:off x="5429250" y="4725898"/>
            <a:ext cx="6724689" cy="804672"/>
          </a:xfrm>
          <a:solidFill>
            <a:schemeClr val="bg1"/>
          </a:solidFill>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46" name="Sixth Resp #">
            <a:extLst>
              <a:ext uri="{FF2B5EF4-FFF2-40B4-BE49-F238E27FC236}">
                <a16:creationId xmlns:a16="http://schemas.microsoft.com/office/drawing/2014/main" id="{DC41B7B5-B438-4885-90AE-758ABF2CA9F9}"/>
              </a:ext>
            </a:extLst>
          </p:cNvPr>
          <p:cNvSpPr>
            <a:spLocks noGrp="1"/>
          </p:cNvSpPr>
          <p:nvPr>
            <p:ph type="body" idx="12" hasCustomPrompt="1"/>
          </p:nvPr>
        </p:nvSpPr>
        <p:spPr>
          <a:xfrm>
            <a:off x="4584699" y="5571303"/>
            <a:ext cx="822960" cy="804672"/>
          </a:xfrm>
          <a:noFill/>
          <a:ln>
            <a:noFill/>
          </a:ln>
        </p:spPr>
        <p:txBody>
          <a:bodyPr lIns="0" tIns="0" rIns="0" bIns="0" anchor="ctr"/>
          <a:lstStyle>
            <a:lvl1pPr marL="0" indent="0" algn="ctr">
              <a:spcBef>
                <a:spcPts val="0"/>
              </a:spcBef>
              <a:spcAft>
                <a:spcPts val="0"/>
              </a:spcAft>
              <a:buNone/>
              <a:defRPr sz="2000">
                <a:solidFill>
                  <a:schemeClr val="tx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a:t>
            </a:r>
          </a:p>
        </p:txBody>
      </p:sp>
      <p:sp>
        <p:nvSpPr>
          <p:cNvPr id="45" name="Sixth Resp Text">
            <a:extLst>
              <a:ext uri="{FF2B5EF4-FFF2-40B4-BE49-F238E27FC236}">
                <a16:creationId xmlns:a16="http://schemas.microsoft.com/office/drawing/2014/main" id="{09F72B28-4CF6-4FD1-BA4A-5A98215324E2}"/>
              </a:ext>
            </a:extLst>
          </p:cNvPr>
          <p:cNvSpPr>
            <a:spLocks noGrp="1"/>
          </p:cNvSpPr>
          <p:nvPr>
            <p:ph type="body" idx="13" hasCustomPrompt="1"/>
          </p:nvPr>
        </p:nvSpPr>
        <p:spPr>
          <a:xfrm>
            <a:off x="5429250" y="5571303"/>
            <a:ext cx="6724689" cy="804672"/>
          </a:xfrm>
          <a:solidFill>
            <a:schemeClr val="bg1"/>
          </a:solidFill>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Tree>
    <p:custDataLst>
      <p:tags r:id="rId1"/>
    </p:custDataLst>
    <p:extLst>
      <p:ext uri="{BB962C8B-B14F-4D97-AF65-F5344CB8AC3E}">
        <p14:creationId xmlns:p14="http://schemas.microsoft.com/office/powerpoint/2010/main" val="80779790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p:cSld name="KC-Vertical-Answer">
    <p:bg>
      <p:bgPr>
        <a:solidFill>
          <a:schemeClr val="bg1"/>
        </a:solidFill>
        <a:effectLst/>
      </p:bgPr>
    </p:bg>
    <p:spTree>
      <p:nvGrpSpPr>
        <p:cNvPr id="1" name=""/>
        <p:cNvGrpSpPr/>
        <p:nvPr/>
      </p:nvGrpSpPr>
      <p:grpSpPr>
        <a:xfrm>
          <a:off x="0" y="0"/>
          <a:ext cx="0" cy="0"/>
          <a:chOff x="0" y="0"/>
          <a:chExt cx="0" cy="0"/>
        </a:xfrm>
      </p:grpSpPr>
      <p:grpSp>
        <p:nvGrpSpPr>
          <p:cNvPr id="5" name="Background Images">
            <a:extLst>
              <a:ext uri="{FF2B5EF4-FFF2-40B4-BE49-F238E27FC236}">
                <a16:creationId xmlns:a16="http://schemas.microsoft.com/office/drawing/2014/main" id="{3A86AB96-8059-4D1E-A67C-C9808C4C928D}"/>
              </a:ext>
            </a:extLst>
          </p:cNvPr>
          <p:cNvGrpSpPr/>
          <p:nvPr/>
        </p:nvGrpSpPr>
        <p:grpSpPr>
          <a:xfrm>
            <a:off x="0" y="1"/>
            <a:ext cx="12192000" cy="6858000"/>
            <a:chOff x="0" y="1"/>
            <a:chExt cx="12192000" cy="6858000"/>
          </a:xfrm>
        </p:grpSpPr>
        <p:sp>
          <p:nvSpPr>
            <p:cNvPr id="92" name="BKG-TP">
              <a:extLst>
                <a:ext uri="{FF2B5EF4-FFF2-40B4-BE49-F238E27FC236}">
                  <a16:creationId xmlns:a16="http://schemas.microsoft.com/office/drawing/2014/main" id="{EE0FEDDA-942B-48BE-AAB8-C426A48B446B}"/>
                </a:ext>
                <a:ext uri="{C183D7F6-B498-43B3-948B-1728B52AA6E4}">
                  <adec:decorative xmlns:adec="http://schemas.microsoft.com/office/drawing/2017/decorative" val="1"/>
                </a:ext>
              </a:extLst>
            </p:cNvPr>
            <p:cNvSpPr/>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BKG-RT">
              <a:extLst>
                <a:ext uri="{FF2B5EF4-FFF2-40B4-BE49-F238E27FC236}">
                  <a16:creationId xmlns:a16="http://schemas.microsoft.com/office/drawing/2014/main" id="{8926E20E-BC19-41F8-A693-C36187128391}"/>
                </a:ext>
                <a:ext uri="{C183D7F6-B498-43B3-948B-1728B52AA6E4}">
                  <adec:decorative xmlns:adec="http://schemas.microsoft.com/office/drawing/2017/decorative" val="1"/>
                </a:ext>
              </a:extLst>
            </p:cNvPr>
            <p:cNvSpPr/>
            <p:nvPr/>
          </p:nvSpPr>
          <p:spPr>
            <a:xfrm>
              <a:off x="4584699" y="1005354"/>
              <a:ext cx="7607301" cy="542939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AWS Logo">
              <a:extLst>
                <a:ext uri="{FF2B5EF4-FFF2-40B4-BE49-F238E27FC236}">
                  <a16:creationId xmlns:a16="http://schemas.microsoft.com/office/drawing/2014/main" id="{D4D7142D-7A7A-4D87-BE61-F96B86E7FC0E}"/>
                </a:ext>
                <a:ext uri="{C183D7F6-B498-43B3-948B-1728B52AA6E4}">
                  <adec:decorative xmlns:adec="http://schemas.microsoft.com/office/drawing/2017/decorative" val="1"/>
                </a:ext>
              </a:extLst>
            </p:cNvPr>
            <p:cNvPicPr>
              <a:picLocks noSelect="1"/>
            </p:cNvPicPr>
            <p:nvPr/>
          </p:nvPicPr>
          <p:blipFill>
            <a:blip r:embed="rId3">
              <a:extLst>
                <a:ext uri="{96DAC541-7B7A-43D3-8B79-37D633B846F1}">
                  <asvg:svgBlip xmlns:asvg="http://schemas.microsoft.com/office/drawing/2016/SVG/main" r:embed="rId4"/>
                </a:ext>
              </a:extLst>
            </a:blip>
            <a:stretch>
              <a:fillRect/>
            </a:stretch>
          </p:blipFill>
          <p:spPr>
            <a:xfrm>
              <a:off x="243599" y="6589895"/>
              <a:ext cx="366979" cy="219456"/>
            </a:xfrm>
            <a:prstGeom prst="rect">
              <a:avLst/>
            </a:prstGeom>
          </p:spPr>
        </p:pic>
        <p:sp>
          <p:nvSpPr>
            <p:cNvPr id="9" name="Copyright">
              <a:extLst>
                <a:ext uri="{FF2B5EF4-FFF2-40B4-BE49-F238E27FC236}">
                  <a16:creationId xmlns:a16="http://schemas.microsoft.com/office/drawing/2014/main" id="{962C3F25-041D-4E5B-839E-FBB5D7B91A65}"/>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bg2"/>
                  </a:solidFill>
                  <a:effectLst/>
                  <a:latin typeface="+mn-lt"/>
                  <a:ea typeface="+mn-ea"/>
                  <a:cs typeface="+mn-cs"/>
                </a:rPr>
                <a:t>© 2022, Amazon Web Services, Inc. or its affiliates. All rights reserved.</a:t>
              </a:r>
            </a:p>
          </p:txBody>
        </p:sp>
      </p:grpSp>
      <p:sp>
        <p:nvSpPr>
          <p:cNvPr id="4"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bg2"/>
                </a:solidFill>
                <a:latin typeface="+mn-lt"/>
              </a:defRPr>
            </a:lvl1pPr>
          </a:lstStyle>
          <a:p>
            <a:fld id="{930176A1-BCF0-4712-97A6-6B495F55390B}" type="slidenum">
              <a:rPr lang="en-US" smtClean="0"/>
              <a:pPr/>
              <a:t>‹#›</a:t>
            </a:fld>
            <a:endParaRPr lang="en-US"/>
          </a:p>
        </p:txBody>
      </p:sp>
      <p:sp>
        <p:nvSpPr>
          <p:cNvPr id="2" name="Question Number">
            <a:extLst>
              <a:ext uri="{FF2B5EF4-FFF2-40B4-BE49-F238E27FC236}">
                <a16:creationId xmlns:a16="http://schemas.microsoft.com/office/drawing/2014/main" id="{C2824936-64E1-4A65-A88E-FF9DDF72FA2F}"/>
              </a:ext>
            </a:extLst>
          </p:cNvPr>
          <p:cNvSpPr>
            <a:spLocks noGrp="1"/>
          </p:cNvSpPr>
          <p:nvPr>
            <p:ph type="title" hasCustomPrompt="1"/>
          </p:nvPr>
        </p:nvSpPr>
        <p:spPr>
          <a:xfrm>
            <a:off x="179240" y="179881"/>
            <a:ext cx="4324394" cy="825473"/>
          </a:xfrm>
        </p:spPr>
        <p:txBody>
          <a:bodyPr/>
          <a:lstStyle>
            <a:lvl1pPr>
              <a:defRPr>
                <a:solidFill>
                  <a:schemeClr val="bg1"/>
                </a:solidFill>
              </a:defRPr>
            </a:lvl1pPr>
          </a:lstStyle>
          <a:p>
            <a:r>
              <a:rPr lang="en-US" dirty="0"/>
              <a:t>Answer and explanation</a:t>
            </a:r>
          </a:p>
        </p:txBody>
      </p:sp>
      <p:sp>
        <p:nvSpPr>
          <p:cNvPr id="7" name="Question">
            <a:extLst>
              <a:ext uri="{FF2B5EF4-FFF2-40B4-BE49-F238E27FC236}">
                <a16:creationId xmlns:a16="http://schemas.microsoft.com/office/drawing/2014/main" id="{44F57E91-15F3-4802-8B9A-31B722148228}"/>
              </a:ext>
            </a:extLst>
          </p:cNvPr>
          <p:cNvSpPr>
            <a:spLocks noGrp="1"/>
          </p:cNvSpPr>
          <p:nvPr>
            <p:ph type="body" idx="1" hasCustomPrompt="1"/>
          </p:nvPr>
        </p:nvSpPr>
        <p:spPr>
          <a:xfrm>
            <a:off x="179239" y="1005356"/>
            <a:ext cx="4401650" cy="5429386"/>
          </a:xfrm>
        </p:spPr>
        <p:txBody>
          <a:bodyPr/>
          <a:lstStyle>
            <a:lvl1pPr marL="0" marR="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solidFill>
                  <a:schemeClr val="bg1"/>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dirty="0"/>
              <a:t>Enter question again –</a:t>
            </a:r>
            <a:br>
              <a:rPr lang="en-US" dirty="0"/>
            </a:br>
            <a:r>
              <a:rPr lang="en-US" dirty="0"/>
              <a:t>Here you can explain why the responses are correct or incorrect.</a:t>
            </a:r>
          </a:p>
        </p:txBody>
      </p:sp>
      <p:sp>
        <p:nvSpPr>
          <p:cNvPr id="3" name="AnswerHeader">
            <a:extLst>
              <a:ext uri="{FF2B5EF4-FFF2-40B4-BE49-F238E27FC236}">
                <a16:creationId xmlns:a16="http://schemas.microsoft.com/office/drawing/2014/main" id="{7C8472BF-3681-4E98-B87B-5FA7A5C19359}"/>
              </a:ext>
            </a:extLst>
          </p:cNvPr>
          <p:cNvSpPr>
            <a:spLocks noGrp="1"/>
          </p:cNvSpPr>
          <p:nvPr>
            <p:ph type="subTitle" idx="4" hasCustomPrompt="1"/>
          </p:nvPr>
        </p:nvSpPr>
        <p:spPr>
          <a:xfrm>
            <a:off x="4580888" y="1020685"/>
            <a:ext cx="7611111" cy="400050"/>
          </a:xfrm>
          <a:solidFill>
            <a:schemeClr val="accent2"/>
          </a:solidFill>
        </p:spPr>
        <p:txBody>
          <a:bodyPr lIns="91440">
            <a:noAutofit/>
          </a:bodyPr>
          <a:lstStyle>
            <a:lvl1pPr marL="0" indent="0">
              <a:buNone/>
              <a:defRPr sz="2000"/>
            </a:lvl1pPr>
          </a:lstStyle>
          <a:p>
            <a:pPr lvl="0"/>
            <a:r>
              <a:rPr lang="en-US" dirty="0"/>
              <a:t>Enter “The correct response is x”</a:t>
            </a:r>
          </a:p>
        </p:txBody>
      </p:sp>
      <p:sp>
        <p:nvSpPr>
          <p:cNvPr id="8" name="Answer Text">
            <a:extLst>
              <a:ext uri="{FF2B5EF4-FFF2-40B4-BE49-F238E27FC236}">
                <a16:creationId xmlns:a16="http://schemas.microsoft.com/office/drawing/2014/main" id="{FFCADE15-0CD9-4F7B-9FFC-6A2C71B4D226}"/>
              </a:ext>
            </a:extLst>
          </p:cNvPr>
          <p:cNvSpPr>
            <a:spLocks noGrp="1"/>
          </p:cNvSpPr>
          <p:nvPr>
            <p:ph type="body" idx="2" hasCustomPrompt="1"/>
          </p:nvPr>
        </p:nvSpPr>
        <p:spPr>
          <a:xfrm>
            <a:off x="4886326" y="1420597"/>
            <a:ext cx="7267614" cy="4955378"/>
          </a:xfrm>
          <a:solidFill>
            <a:schemeClr val="bg1"/>
          </a:solidFill>
        </p:spPr>
        <p:txBody>
          <a:bodyPr lIns="91440" tIns="91440" rIns="182880" bIns="0" anchor="t"/>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Enter a description of the correct and incorrect responses.</a:t>
            </a:r>
          </a:p>
        </p:txBody>
      </p:sp>
    </p:spTree>
    <p:custDataLst>
      <p:tags r:id="rId1"/>
    </p:custDataLst>
    <p:extLst>
      <p:ext uri="{BB962C8B-B14F-4D97-AF65-F5344CB8AC3E}">
        <p14:creationId xmlns:p14="http://schemas.microsoft.com/office/powerpoint/2010/main" val="333621054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p:cSld name="QA-Horizontal">
    <p:bg>
      <p:bgPr>
        <a:solidFill>
          <a:schemeClr val="bg1"/>
        </a:solidFill>
        <a:effectLst/>
      </p:bgPr>
    </p:bg>
    <p:spTree>
      <p:nvGrpSpPr>
        <p:cNvPr id="1" name=""/>
        <p:cNvGrpSpPr/>
        <p:nvPr/>
      </p:nvGrpSpPr>
      <p:grpSpPr>
        <a:xfrm>
          <a:off x="0" y="0"/>
          <a:ext cx="0" cy="0"/>
          <a:chOff x="0" y="0"/>
          <a:chExt cx="0" cy="0"/>
        </a:xfrm>
      </p:grpSpPr>
      <p:grpSp>
        <p:nvGrpSpPr>
          <p:cNvPr id="5" name="Background Images">
            <a:extLst>
              <a:ext uri="{FF2B5EF4-FFF2-40B4-BE49-F238E27FC236}">
                <a16:creationId xmlns:a16="http://schemas.microsoft.com/office/drawing/2014/main" id="{3A86AB96-8059-4D1E-A67C-C9808C4C928D}"/>
              </a:ext>
            </a:extLst>
          </p:cNvPr>
          <p:cNvGrpSpPr/>
          <p:nvPr/>
        </p:nvGrpSpPr>
        <p:grpSpPr>
          <a:xfrm>
            <a:off x="0" y="1"/>
            <a:ext cx="12192000" cy="6858000"/>
            <a:chOff x="0" y="1"/>
            <a:chExt cx="12192000" cy="6858000"/>
          </a:xfrm>
        </p:grpSpPr>
        <p:sp>
          <p:nvSpPr>
            <p:cNvPr id="92" name="BKG-TP">
              <a:extLst>
                <a:ext uri="{FF2B5EF4-FFF2-40B4-BE49-F238E27FC236}">
                  <a16:creationId xmlns:a16="http://schemas.microsoft.com/office/drawing/2014/main" id="{EE0FEDDA-942B-48BE-AAB8-C426A48B446B}"/>
                </a:ext>
                <a:ext uri="{C183D7F6-B498-43B3-948B-1728B52AA6E4}">
                  <adec:decorative xmlns:adec="http://schemas.microsoft.com/office/drawing/2017/decorative" val="1"/>
                </a:ext>
              </a:extLst>
            </p:cNvPr>
            <p:cNvSpPr/>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AWS Logo">
              <a:extLst>
                <a:ext uri="{FF2B5EF4-FFF2-40B4-BE49-F238E27FC236}">
                  <a16:creationId xmlns:a16="http://schemas.microsoft.com/office/drawing/2014/main" id="{D4D7142D-7A7A-4D87-BE61-F96B86E7FC0E}"/>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43599" y="6589895"/>
              <a:ext cx="366979" cy="219456"/>
            </a:xfrm>
            <a:prstGeom prst="rect">
              <a:avLst/>
            </a:prstGeom>
          </p:spPr>
        </p:pic>
        <p:sp>
          <p:nvSpPr>
            <p:cNvPr id="9" name="Copyright">
              <a:extLst>
                <a:ext uri="{FF2B5EF4-FFF2-40B4-BE49-F238E27FC236}">
                  <a16:creationId xmlns:a16="http://schemas.microsoft.com/office/drawing/2014/main" id="{962C3F25-041D-4E5B-839E-FBB5D7B91A65}"/>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bg2"/>
                  </a:solidFill>
                  <a:effectLst/>
                  <a:latin typeface="+mn-lt"/>
                  <a:ea typeface="+mn-ea"/>
                  <a:cs typeface="+mn-cs"/>
                </a:rPr>
                <a:t>© 2022, Amazon Web Services, Inc. or its affiliates. All rights reserved.</a:t>
              </a:r>
            </a:p>
          </p:txBody>
        </p:sp>
      </p:grpSp>
      <p:sp>
        <p:nvSpPr>
          <p:cNvPr id="4"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bg2"/>
                </a:solidFill>
                <a:latin typeface="+mn-lt"/>
              </a:defRPr>
            </a:lvl1pPr>
          </a:lstStyle>
          <a:p>
            <a:fld id="{930176A1-BCF0-4712-97A6-6B495F55390B}" type="slidenum">
              <a:rPr lang="en-US" smtClean="0"/>
              <a:pPr/>
              <a:t>‹#›</a:t>
            </a:fld>
            <a:endParaRPr lang="en-US"/>
          </a:p>
        </p:txBody>
      </p:sp>
      <p:sp>
        <p:nvSpPr>
          <p:cNvPr id="2" name="Question Number">
            <a:extLst>
              <a:ext uri="{FF2B5EF4-FFF2-40B4-BE49-F238E27FC236}">
                <a16:creationId xmlns:a16="http://schemas.microsoft.com/office/drawing/2014/main" id="{C2824936-64E1-4A65-A88E-FF9DDF72FA2F}"/>
              </a:ext>
            </a:extLst>
          </p:cNvPr>
          <p:cNvSpPr>
            <a:spLocks noGrp="1"/>
          </p:cNvSpPr>
          <p:nvPr>
            <p:ph type="title" hasCustomPrompt="1"/>
          </p:nvPr>
        </p:nvSpPr>
        <p:spPr>
          <a:xfrm>
            <a:off x="179240" y="179881"/>
            <a:ext cx="11774410" cy="825473"/>
          </a:xfrm>
        </p:spPr>
        <p:txBody>
          <a:bodyPr/>
          <a:lstStyle>
            <a:lvl1pPr>
              <a:defRPr>
                <a:solidFill>
                  <a:schemeClr val="bg1"/>
                </a:solidFill>
              </a:defRPr>
            </a:lvl1pPr>
          </a:lstStyle>
          <a:p>
            <a:r>
              <a:rPr lang="en-US" dirty="0"/>
              <a:t>Answer and explanation</a:t>
            </a:r>
          </a:p>
        </p:txBody>
      </p:sp>
      <p:sp>
        <p:nvSpPr>
          <p:cNvPr id="7" name="Question">
            <a:extLst>
              <a:ext uri="{FF2B5EF4-FFF2-40B4-BE49-F238E27FC236}">
                <a16:creationId xmlns:a16="http://schemas.microsoft.com/office/drawing/2014/main" id="{44F57E91-15F3-4802-8B9A-31B722148228}"/>
              </a:ext>
            </a:extLst>
          </p:cNvPr>
          <p:cNvSpPr>
            <a:spLocks noGrp="1"/>
          </p:cNvSpPr>
          <p:nvPr>
            <p:ph type="body" idx="1" hasCustomPrompt="1"/>
          </p:nvPr>
        </p:nvSpPr>
        <p:spPr>
          <a:xfrm>
            <a:off x="179238" y="1185497"/>
            <a:ext cx="5472261" cy="1164004"/>
          </a:xfrm>
        </p:spPr>
        <p:txBody>
          <a:bodyPr>
            <a:normAutofit/>
          </a:bodyPr>
          <a:lstStyle>
            <a:lvl1pPr marL="0" marR="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sz="2000">
                <a:solidFill>
                  <a:schemeClr val="bg1"/>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dirty="0"/>
              <a:t>Enter question again –</a:t>
            </a:r>
            <a:br>
              <a:rPr lang="en-US" dirty="0"/>
            </a:br>
            <a:r>
              <a:rPr lang="en-US" dirty="0"/>
              <a:t>Here you can explain why the responses are correct or incorrect.</a:t>
            </a:r>
          </a:p>
        </p:txBody>
      </p:sp>
      <p:sp>
        <p:nvSpPr>
          <p:cNvPr id="8" name="Answer Text">
            <a:extLst>
              <a:ext uri="{FF2B5EF4-FFF2-40B4-BE49-F238E27FC236}">
                <a16:creationId xmlns:a16="http://schemas.microsoft.com/office/drawing/2014/main" id="{FFCADE15-0CD9-4F7B-9FFC-6A2C71B4D226}"/>
              </a:ext>
            </a:extLst>
          </p:cNvPr>
          <p:cNvSpPr>
            <a:spLocks noGrp="1"/>
          </p:cNvSpPr>
          <p:nvPr>
            <p:ph type="body" idx="2" hasCustomPrompt="1"/>
          </p:nvPr>
        </p:nvSpPr>
        <p:spPr>
          <a:xfrm>
            <a:off x="5651500" y="1185497"/>
            <a:ext cx="6400840" cy="1164004"/>
          </a:xfrm>
          <a:solidFill>
            <a:schemeClr val="bg1"/>
          </a:solidFill>
          <a:ln w="57150">
            <a:solidFill>
              <a:schemeClr val="accent2"/>
            </a:solidFill>
          </a:ln>
        </p:spPr>
        <p:txBody>
          <a:bodyPr lIns="91440" tIns="91440" rIns="182880" bIns="0" anchor="t"/>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Enter a description of the correct and incorrect responses.</a:t>
            </a:r>
          </a:p>
        </p:txBody>
      </p:sp>
      <p:sp>
        <p:nvSpPr>
          <p:cNvPr id="12" name="Question">
            <a:extLst>
              <a:ext uri="{FF2B5EF4-FFF2-40B4-BE49-F238E27FC236}">
                <a16:creationId xmlns:a16="http://schemas.microsoft.com/office/drawing/2014/main" id="{2733FE88-66AC-4110-B77F-059B3D638C2E}"/>
              </a:ext>
            </a:extLst>
          </p:cNvPr>
          <p:cNvSpPr>
            <a:spLocks noGrp="1"/>
          </p:cNvSpPr>
          <p:nvPr>
            <p:ph type="body" idx="21" hasCustomPrompt="1"/>
          </p:nvPr>
        </p:nvSpPr>
        <p:spPr>
          <a:xfrm>
            <a:off x="179237" y="2526456"/>
            <a:ext cx="5472261" cy="1164004"/>
          </a:xfrm>
        </p:spPr>
        <p:txBody>
          <a:bodyPr>
            <a:normAutofit/>
          </a:bodyPr>
          <a:lstStyle>
            <a:lvl1pPr marL="0" marR="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sz="2000">
                <a:solidFill>
                  <a:schemeClr val="bg1"/>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dirty="0"/>
              <a:t>Enter question again –</a:t>
            </a:r>
            <a:br>
              <a:rPr lang="en-US" dirty="0"/>
            </a:br>
            <a:r>
              <a:rPr lang="en-US" dirty="0"/>
              <a:t>Here you can explain why the responses are correct or incorrect.</a:t>
            </a:r>
          </a:p>
        </p:txBody>
      </p:sp>
      <p:sp>
        <p:nvSpPr>
          <p:cNvPr id="13" name="Answer Text">
            <a:extLst>
              <a:ext uri="{FF2B5EF4-FFF2-40B4-BE49-F238E27FC236}">
                <a16:creationId xmlns:a16="http://schemas.microsoft.com/office/drawing/2014/main" id="{E33DAA71-DCA3-491A-8A97-143BF1813197}"/>
              </a:ext>
            </a:extLst>
          </p:cNvPr>
          <p:cNvSpPr>
            <a:spLocks noGrp="1"/>
          </p:cNvSpPr>
          <p:nvPr>
            <p:ph type="body" idx="22" hasCustomPrompt="1"/>
          </p:nvPr>
        </p:nvSpPr>
        <p:spPr>
          <a:xfrm>
            <a:off x="5651499" y="2526456"/>
            <a:ext cx="6400840" cy="1164004"/>
          </a:xfrm>
          <a:solidFill>
            <a:schemeClr val="bg1"/>
          </a:solidFill>
          <a:ln w="57150">
            <a:solidFill>
              <a:schemeClr val="accent2"/>
            </a:solidFill>
          </a:ln>
        </p:spPr>
        <p:txBody>
          <a:bodyPr lIns="91440" tIns="91440" rIns="182880" bIns="0" anchor="t"/>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Enter a description of the correct and incorrect responses.</a:t>
            </a:r>
          </a:p>
        </p:txBody>
      </p:sp>
      <p:sp>
        <p:nvSpPr>
          <p:cNvPr id="14" name="Question">
            <a:extLst>
              <a:ext uri="{FF2B5EF4-FFF2-40B4-BE49-F238E27FC236}">
                <a16:creationId xmlns:a16="http://schemas.microsoft.com/office/drawing/2014/main" id="{85011FB9-28FB-42F5-8639-AFB8DE09EDB0}"/>
              </a:ext>
            </a:extLst>
          </p:cNvPr>
          <p:cNvSpPr>
            <a:spLocks noGrp="1"/>
          </p:cNvSpPr>
          <p:nvPr>
            <p:ph type="body" idx="23" hasCustomPrompt="1"/>
          </p:nvPr>
        </p:nvSpPr>
        <p:spPr>
          <a:xfrm>
            <a:off x="179237" y="3883100"/>
            <a:ext cx="5472261" cy="1164004"/>
          </a:xfrm>
        </p:spPr>
        <p:txBody>
          <a:bodyPr>
            <a:normAutofit/>
          </a:bodyPr>
          <a:lstStyle>
            <a:lvl1pPr marL="0" marR="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sz="2000">
                <a:solidFill>
                  <a:schemeClr val="bg1"/>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dirty="0"/>
              <a:t>Enter question again –</a:t>
            </a:r>
            <a:br>
              <a:rPr lang="en-US" dirty="0"/>
            </a:br>
            <a:r>
              <a:rPr lang="en-US" dirty="0"/>
              <a:t>Here you can explain why the responses are correct or incorrect.</a:t>
            </a:r>
          </a:p>
        </p:txBody>
      </p:sp>
      <p:sp>
        <p:nvSpPr>
          <p:cNvPr id="16" name="Answer Text">
            <a:extLst>
              <a:ext uri="{FF2B5EF4-FFF2-40B4-BE49-F238E27FC236}">
                <a16:creationId xmlns:a16="http://schemas.microsoft.com/office/drawing/2014/main" id="{BBA625A9-591B-4F80-B2C0-C8B9B7ED58AF}"/>
              </a:ext>
            </a:extLst>
          </p:cNvPr>
          <p:cNvSpPr>
            <a:spLocks noGrp="1"/>
          </p:cNvSpPr>
          <p:nvPr>
            <p:ph type="body" idx="24" hasCustomPrompt="1"/>
          </p:nvPr>
        </p:nvSpPr>
        <p:spPr>
          <a:xfrm>
            <a:off x="5651499" y="3883100"/>
            <a:ext cx="6400840" cy="1164004"/>
          </a:xfrm>
          <a:solidFill>
            <a:schemeClr val="bg1"/>
          </a:solidFill>
          <a:ln w="57150">
            <a:solidFill>
              <a:schemeClr val="accent2"/>
            </a:solidFill>
          </a:ln>
        </p:spPr>
        <p:txBody>
          <a:bodyPr lIns="91440" tIns="91440" rIns="182880" bIns="0" anchor="t"/>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Enter a description of the correct and incorrect responses.</a:t>
            </a:r>
          </a:p>
        </p:txBody>
      </p:sp>
      <p:sp>
        <p:nvSpPr>
          <p:cNvPr id="17" name="Question">
            <a:extLst>
              <a:ext uri="{FF2B5EF4-FFF2-40B4-BE49-F238E27FC236}">
                <a16:creationId xmlns:a16="http://schemas.microsoft.com/office/drawing/2014/main" id="{94FE6022-0B4D-44CE-B9CB-F3EF8689FC0E}"/>
              </a:ext>
            </a:extLst>
          </p:cNvPr>
          <p:cNvSpPr>
            <a:spLocks noGrp="1"/>
          </p:cNvSpPr>
          <p:nvPr>
            <p:ph type="body" idx="25" hasCustomPrompt="1"/>
          </p:nvPr>
        </p:nvSpPr>
        <p:spPr>
          <a:xfrm>
            <a:off x="179236" y="5239557"/>
            <a:ext cx="5472261" cy="1164004"/>
          </a:xfrm>
        </p:spPr>
        <p:txBody>
          <a:bodyPr>
            <a:normAutofit/>
          </a:bodyPr>
          <a:lstStyle>
            <a:lvl1pPr marL="0" marR="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sz="2000">
                <a:solidFill>
                  <a:schemeClr val="bg1"/>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dirty="0"/>
              <a:t>Enter question again –</a:t>
            </a:r>
            <a:br>
              <a:rPr lang="en-US" dirty="0"/>
            </a:br>
            <a:r>
              <a:rPr lang="en-US" dirty="0"/>
              <a:t>Here you can explain why the responses are correct or incorrect.</a:t>
            </a:r>
          </a:p>
        </p:txBody>
      </p:sp>
      <p:sp>
        <p:nvSpPr>
          <p:cNvPr id="18" name="Answer Text">
            <a:extLst>
              <a:ext uri="{FF2B5EF4-FFF2-40B4-BE49-F238E27FC236}">
                <a16:creationId xmlns:a16="http://schemas.microsoft.com/office/drawing/2014/main" id="{A6B202E1-04E5-4362-96B3-ED5EF312171C}"/>
              </a:ext>
            </a:extLst>
          </p:cNvPr>
          <p:cNvSpPr>
            <a:spLocks noGrp="1"/>
          </p:cNvSpPr>
          <p:nvPr>
            <p:ph type="body" idx="26" hasCustomPrompt="1"/>
          </p:nvPr>
        </p:nvSpPr>
        <p:spPr>
          <a:xfrm>
            <a:off x="5651498" y="5239557"/>
            <a:ext cx="6400840" cy="1164004"/>
          </a:xfrm>
          <a:solidFill>
            <a:schemeClr val="bg1"/>
          </a:solidFill>
          <a:ln w="57150">
            <a:solidFill>
              <a:schemeClr val="accent2"/>
            </a:solidFill>
          </a:ln>
        </p:spPr>
        <p:txBody>
          <a:bodyPr lIns="91440" tIns="91440" rIns="182880" bIns="0" anchor="t"/>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Enter a description of the correct and incorrect responses.</a:t>
            </a:r>
          </a:p>
        </p:txBody>
      </p:sp>
    </p:spTree>
    <p:custDataLst>
      <p:tags r:id="rId1"/>
    </p:custDataLst>
    <p:extLst>
      <p:ext uri="{BB962C8B-B14F-4D97-AF65-F5344CB8AC3E}">
        <p14:creationId xmlns:p14="http://schemas.microsoft.com/office/powerpoint/2010/main" val="1146164271"/>
      </p:ext>
    </p:extLst>
  </p:cSld>
  <p:clrMapOvr>
    <a:masterClrMapping/>
  </p:clrMapOvr>
  <p:hf hdr="0" ftr="0" dt="0"/>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p:cSld name="KC-Horizontal-Question">
    <p:bg>
      <p:bgPr>
        <a:solidFill>
          <a:schemeClr val="bg1"/>
        </a:solidFill>
        <a:effectLst/>
      </p:bgPr>
    </p:bg>
    <p:spTree>
      <p:nvGrpSpPr>
        <p:cNvPr id="1" name=""/>
        <p:cNvGrpSpPr/>
        <p:nvPr/>
      </p:nvGrpSpPr>
      <p:grpSpPr>
        <a:xfrm>
          <a:off x="0" y="0"/>
          <a:ext cx="0" cy="0"/>
          <a:chOff x="0" y="0"/>
          <a:chExt cx="0" cy="0"/>
        </a:xfrm>
      </p:grpSpPr>
      <p:grpSp>
        <p:nvGrpSpPr>
          <p:cNvPr id="99" name="Background">
            <a:extLst>
              <a:ext uri="{FF2B5EF4-FFF2-40B4-BE49-F238E27FC236}">
                <a16:creationId xmlns:a16="http://schemas.microsoft.com/office/drawing/2014/main" id="{E9CD1AC9-3AAD-4061-9815-CA2A755752E2}"/>
              </a:ext>
              <a:ext uri="{C183D7F6-B498-43B3-948B-1728B52AA6E4}">
                <adec:decorative xmlns:adec="http://schemas.microsoft.com/office/drawing/2017/decorative" val="1"/>
              </a:ext>
            </a:extLst>
          </p:cNvPr>
          <p:cNvGrpSpPr/>
          <p:nvPr/>
        </p:nvGrpSpPr>
        <p:grpSpPr>
          <a:xfrm>
            <a:off x="0" y="0"/>
            <a:ext cx="12192000" cy="6858000"/>
            <a:chOff x="0" y="0"/>
            <a:chExt cx="12192000" cy="6858000"/>
          </a:xfrm>
        </p:grpSpPr>
        <p:sp>
          <p:nvSpPr>
            <p:cNvPr id="92" name="BKG-TP">
              <a:extLst>
                <a:ext uri="{FF2B5EF4-FFF2-40B4-BE49-F238E27FC236}">
                  <a16:creationId xmlns:a16="http://schemas.microsoft.com/office/drawing/2014/main" id="{E0B6FD1A-B839-4C89-A4D5-3B9A5AA24C31}"/>
                </a:ext>
                <a:ext uri="{C183D7F6-B498-43B3-948B-1728B52AA6E4}">
                  <adec:decorative xmlns:adec="http://schemas.microsoft.com/office/drawing/2017/decorative" val="1"/>
                </a:ext>
              </a:extLst>
            </p:cNvPr>
            <p:cNvSpPr/>
            <p:nvPr/>
          </p:nvSpPr>
          <p:spPr>
            <a:xfrm>
              <a:off x="0" y="0"/>
              <a:ext cx="12192000" cy="21142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BKG-BM">
              <a:extLst>
                <a:ext uri="{FF2B5EF4-FFF2-40B4-BE49-F238E27FC236}">
                  <a16:creationId xmlns:a16="http://schemas.microsoft.com/office/drawing/2014/main" id="{71CA29FE-029C-470F-8B2A-DE98B38B26DF}"/>
                </a:ext>
                <a:ext uri="{C183D7F6-B498-43B3-948B-1728B52AA6E4}">
                  <adec:decorative xmlns:adec="http://schemas.microsoft.com/office/drawing/2017/decorative" val="1"/>
                </a:ext>
              </a:extLst>
            </p:cNvPr>
            <p:cNvSpPr/>
            <p:nvPr/>
          </p:nvSpPr>
          <p:spPr>
            <a:xfrm>
              <a:off x="0" y="2114217"/>
              <a:ext cx="12191999" cy="474378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8" name="AWS Logo">
              <a:extLst>
                <a:ext uri="{FF2B5EF4-FFF2-40B4-BE49-F238E27FC236}">
                  <a16:creationId xmlns:a16="http://schemas.microsoft.com/office/drawing/2014/main" id="{8B560738-A5A3-492F-8E11-B91E6716C30C}"/>
                </a:ext>
                <a:ext uri="{C183D7F6-B498-43B3-948B-1728B52AA6E4}">
                  <adec:decorative xmlns:adec="http://schemas.microsoft.com/office/drawing/2017/decorative" val="1"/>
                </a:ext>
              </a:extLst>
            </p:cNvPr>
            <p:cNvPicPr>
              <a:picLocks noSelect="1"/>
            </p:cNvPicPr>
            <p:nvPr/>
          </p:nvPicPr>
          <p:blipFill>
            <a:blip r:embed="rId3">
              <a:extLst>
                <a:ext uri="{96DAC541-7B7A-43D3-8B79-37D633B846F1}">
                  <asvg:svgBlip xmlns:asvg="http://schemas.microsoft.com/office/drawing/2016/SVG/main" r:embed="rId4"/>
                </a:ext>
              </a:extLst>
            </a:blip>
            <a:stretch>
              <a:fillRect/>
            </a:stretch>
          </p:blipFill>
          <p:spPr>
            <a:xfrm>
              <a:off x="11539728" y="252740"/>
              <a:ext cx="366979" cy="219456"/>
            </a:xfrm>
            <a:prstGeom prst="rect">
              <a:avLst/>
            </a:prstGeom>
          </p:spPr>
        </p:pic>
        <p:sp>
          <p:nvSpPr>
            <p:cNvPr id="23" name="Copyright">
              <a:extLst>
                <a:ext uri="{FF2B5EF4-FFF2-40B4-BE49-F238E27FC236}">
                  <a16:creationId xmlns:a16="http://schemas.microsoft.com/office/drawing/2014/main" id="{237945B1-A5DC-4A82-9258-8DC2A3B8CA35}"/>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grpSp>
      <p:sp>
        <p:nvSpPr>
          <p:cNvPr id="5"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a:p>
        </p:txBody>
      </p:sp>
      <p:sp>
        <p:nvSpPr>
          <p:cNvPr id="2" name="Question Number">
            <a:extLst>
              <a:ext uri="{FF2B5EF4-FFF2-40B4-BE49-F238E27FC236}">
                <a16:creationId xmlns:a16="http://schemas.microsoft.com/office/drawing/2014/main" id="{1A8961C4-E232-4CFC-9419-572E417488B7}"/>
              </a:ext>
            </a:extLst>
          </p:cNvPr>
          <p:cNvSpPr>
            <a:spLocks noGrp="1"/>
          </p:cNvSpPr>
          <p:nvPr>
            <p:ph type="title" hasCustomPrompt="1"/>
          </p:nvPr>
        </p:nvSpPr>
        <p:spPr>
          <a:xfrm>
            <a:off x="179239" y="179881"/>
            <a:ext cx="11771597" cy="498849"/>
          </a:xfrm>
        </p:spPr>
        <p:txBody>
          <a:bodyPr/>
          <a:lstStyle>
            <a:lvl1pPr>
              <a:defRPr>
                <a:solidFill>
                  <a:schemeClr val="bg1"/>
                </a:solidFill>
              </a:defRPr>
            </a:lvl1pPr>
          </a:lstStyle>
          <a:p>
            <a:r>
              <a:rPr lang="en-US" dirty="0"/>
              <a:t>Question and Responses</a:t>
            </a:r>
          </a:p>
        </p:txBody>
      </p:sp>
      <p:sp>
        <p:nvSpPr>
          <p:cNvPr id="7" name="Question">
            <a:extLst>
              <a:ext uri="{FF2B5EF4-FFF2-40B4-BE49-F238E27FC236}">
                <a16:creationId xmlns:a16="http://schemas.microsoft.com/office/drawing/2014/main" id="{B4965E6E-0F4A-477A-B4B0-DF739088DCEC}"/>
              </a:ext>
            </a:extLst>
          </p:cNvPr>
          <p:cNvSpPr>
            <a:spLocks noGrp="1"/>
          </p:cNvSpPr>
          <p:nvPr>
            <p:ph type="body" idx="1" hasCustomPrompt="1"/>
          </p:nvPr>
        </p:nvSpPr>
        <p:spPr>
          <a:xfrm>
            <a:off x="1" y="697780"/>
            <a:ext cx="12191998" cy="1405081"/>
          </a:xfrm>
          <a:solidFill>
            <a:schemeClr val="accent1"/>
          </a:solidFill>
        </p:spPr>
        <p:txBody>
          <a:bodyPr lIns="228600" tIns="0" rIns="182880" bIns="0">
            <a:normAutofit/>
          </a:bodyPr>
          <a:lstStyle>
            <a:lvl1pPr marL="0" marR="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sz="2000">
                <a:solidFill>
                  <a:schemeClr val="bg1"/>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dirty="0"/>
              <a:t>Enter question – 4 responses can only have 1 correct response; 5 responses must have 2 correct responses; 6 responses must have 3 correct responses.</a:t>
            </a:r>
          </a:p>
        </p:txBody>
      </p:sp>
      <p:sp>
        <p:nvSpPr>
          <p:cNvPr id="3" name="Choice Header">
            <a:extLst>
              <a:ext uri="{FF2B5EF4-FFF2-40B4-BE49-F238E27FC236}">
                <a16:creationId xmlns:a16="http://schemas.microsoft.com/office/drawing/2014/main" id="{819C768D-12EC-41EC-9F85-ED13A7CA6D52}"/>
              </a:ext>
            </a:extLst>
          </p:cNvPr>
          <p:cNvSpPr>
            <a:spLocks noGrp="1"/>
          </p:cNvSpPr>
          <p:nvPr>
            <p:ph type="subTitle" idx="13" hasCustomPrompt="1"/>
          </p:nvPr>
        </p:nvSpPr>
        <p:spPr>
          <a:xfrm>
            <a:off x="0" y="2109788"/>
            <a:ext cx="887413" cy="317500"/>
          </a:xfrm>
          <a:solidFill>
            <a:schemeClr val="accent2"/>
          </a:solidFill>
          <a:ln>
            <a:noFill/>
          </a:ln>
        </p:spPr>
        <p:txBody>
          <a:bodyPr lIns="0" rIns="0">
            <a:noAutofit/>
          </a:bodyPr>
          <a:lstStyle>
            <a:lvl1pPr marL="0" indent="0" algn="ctr">
              <a:buNone/>
              <a:defRPr sz="1800">
                <a:solidFill>
                  <a:schemeClr val="tx2"/>
                </a:solidFill>
              </a:defRPr>
            </a:lvl1pPr>
          </a:lstStyle>
          <a:p>
            <a:pPr lvl="0"/>
            <a:r>
              <a:rPr lang="en-US" dirty="0"/>
              <a:t>Choice</a:t>
            </a:r>
          </a:p>
        </p:txBody>
      </p:sp>
      <p:sp>
        <p:nvSpPr>
          <p:cNvPr id="4" name="Response Header">
            <a:extLst>
              <a:ext uri="{FF2B5EF4-FFF2-40B4-BE49-F238E27FC236}">
                <a16:creationId xmlns:a16="http://schemas.microsoft.com/office/drawing/2014/main" id="{AFAAB670-BBCA-4429-9F6C-C9ABD61E6B0C}"/>
              </a:ext>
            </a:extLst>
          </p:cNvPr>
          <p:cNvSpPr>
            <a:spLocks noGrp="1"/>
          </p:cNvSpPr>
          <p:nvPr>
            <p:ph type="subTitle" idx="14" hasCustomPrompt="1"/>
          </p:nvPr>
        </p:nvSpPr>
        <p:spPr>
          <a:xfrm>
            <a:off x="907950" y="2109788"/>
            <a:ext cx="11284050" cy="317500"/>
          </a:xfrm>
          <a:solidFill>
            <a:schemeClr val="accent2"/>
          </a:solidFill>
          <a:ln>
            <a:noFill/>
          </a:ln>
        </p:spPr>
        <p:txBody>
          <a:bodyPr lIns="91440" rIns="0">
            <a:noAutofit/>
          </a:bodyPr>
          <a:lstStyle>
            <a:lvl1pPr marL="0" indent="0" algn="l">
              <a:buNone/>
              <a:defRPr sz="1800">
                <a:solidFill>
                  <a:schemeClr val="tx2"/>
                </a:solidFill>
              </a:defRPr>
            </a:lvl1pPr>
          </a:lstStyle>
          <a:p>
            <a:pPr lvl="0"/>
            <a:r>
              <a:rPr lang="en-US" dirty="0"/>
              <a:t>Response</a:t>
            </a:r>
          </a:p>
        </p:txBody>
      </p:sp>
      <p:sp>
        <p:nvSpPr>
          <p:cNvPr id="9" name="First Resp #">
            <a:extLst>
              <a:ext uri="{FF2B5EF4-FFF2-40B4-BE49-F238E27FC236}">
                <a16:creationId xmlns:a16="http://schemas.microsoft.com/office/drawing/2014/main" id="{B4EC449C-918E-4AF9-9E90-0E8D47CF3DD9}"/>
              </a:ext>
            </a:extLst>
          </p:cNvPr>
          <p:cNvSpPr>
            <a:spLocks noGrp="1"/>
          </p:cNvSpPr>
          <p:nvPr>
            <p:ph type="body" idx="2" hasCustomPrompt="1"/>
          </p:nvPr>
        </p:nvSpPr>
        <p:spPr>
          <a:xfrm>
            <a:off x="1" y="2427252"/>
            <a:ext cx="888136" cy="640080"/>
          </a:xfrm>
          <a:noFill/>
          <a:ln>
            <a:noFill/>
          </a:ln>
        </p:spPr>
        <p:txBody>
          <a:bodyPr lIns="0" tIns="0" rIns="0" bIns="0" anchor="ctr"/>
          <a:lstStyle>
            <a:lvl1pPr marL="0" indent="0" algn="ctr">
              <a:spcBef>
                <a:spcPts val="0"/>
              </a:spcBef>
              <a:spcAft>
                <a:spcPts val="0"/>
              </a:spcAft>
              <a:buNone/>
              <a:defRPr sz="2000">
                <a:solidFill>
                  <a:schemeClr val="tx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a:t>
            </a:r>
          </a:p>
        </p:txBody>
      </p:sp>
      <p:sp>
        <p:nvSpPr>
          <p:cNvPr id="8" name="First Resp Text">
            <a:extLst>
              <a:ext uri="{FF2B5EF4-FFF2-40B4-BE49-F238E27FC236}">
                <a16:creationId xmlns:a16="http://schemas.microsoft.com/office/drawing/2014/main" id="{35CD1FAE-5D7E-4F04-B017-89D4732E2444}"/>
              </a:ext>
            </a:extLst>
          </p:cNvPr>
          <p:cNvSpPr>
            <a:spLocks noGrp="1"/>
          </p:cNvSpPr>
          <p:nvPr>
            <p:ph type="body" idx="3" hasCustomPrompt="1"/>
          </p:nvPr>
        </p:nvSpPr>
        <p:spPr>
          <a:xfrm>
            <a:off x="907950" y="2427252"/>
            <a:ext cx="11233250" cy="640080"/>
          </a:xfrm>
          <a:solidFill>
            <a:schemeClr val="bg1"/>
          </a:solidFill>
          <a:ln>
            <a:solidFill>
              <a:schemeClr val="bg1"/>
            </a:solidFill>
          </a:ln>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32" name="Second Resp #">
            <a:extLst>
              <a:ext uri="{FF2B5EF4-FFF2-40B4-BE49-F238E27FC236}">
                <a16:creationId xmlns:a16="http://schemas.microsoft.com/office/drawing/2014/main" id="{05FFB414-A546-4A6C-B7E8-B6D9C7AC88C9}"/>
              </a:ext>
            </a:extLst>
          </p:cNvPr>
          <p:cNvSpPr>
            <a:spLocks noGrp="1"/>
          </p:cNvSpPr>
          <p:nvPr>
            <p:ph type="body" idx="4" hasCustomPrompt="1"/>
          </p:nvPr>
        </p:nvSpPr>
        <p:spPr>
          <a:xfrm>
            <a:off x="1" y="3100734"/>
            <a:ext cx="888136" cy="640080"/>
          </a:xfrm>
          <a:noFill/>
          <a:ln>
            <a:noFill/>
          </a:ln>
        </p:spPr>
        <p:txBody>
          <a:bodyPr lIns="0" tIns="0" rIns="0" bIns="0" anchor="ctr"/>
          <a:lstStyle>
            <a:lvl1pPr marL="0" indent="0" algn="ctr">
              <a:spcBef>
                <a:spcPts val="0"/>
              </a:spcBef>
              <a:spcAft>
                <a:spcPts val="0"/>
              </a:spcAft>
              <a:buNone/>
              <a:defRPr sz="2000">
                <a:solidFill>
                  <a:schemeClr val="tx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a:t>
            </a:r>
          </a:p>
        </p:txBody>
      </p:sp>
      <p:sp>
        <p:nvSpPr>
          <p:cNvPr id="10" name="Second Resp Text">
            <a:extLst>
              <a:ext uri="{FF2B5EF4-FFF2-40B4-BE49-F238E27FC236}">
                <a16:creationId xmlns:a16="http://schemas.microsoft.com/office/drawing/2014/main" id="{840EA72F-053D-43C4-A0AA-4F71D345F1E1}"/>
              </a:ext>
            </a:extLst>
          </p:cNvPr>
          <p:cNvSpPr>
            <a:spLocks noGrp="1"/>
          </p:cNvSpPr>
          <p:nvPr>
            <p:ph type="body" idx="5" hasCustomPrompt="1"/>
          </p:nvPr>
        </p:nvSpPr>
        <p:spPr>
          <a:xfrm>
            <a:off x="907950" y="3100734"/>
            <a:ext cx="11233250" cy="640080"/>
          </a:xfrm>
          <a:solidFill>
            <a:schemeClr val="bg1"/>
          </a:solidFill>
          <a:ln>
            <a:solidFill>
              <a:schemeClr val="bg1"/>
            </a:solidFill>
          </a:ln>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38" name="Third Resp #">
            <a:extLst>
              <a:ext uri="{FF2B5EF4-FFF2-40B4-BE49-F238E27FC236}">
                <a16:creationId xmlns:a16="http://schemas.microsoft.com/office/drawing/2014/main" id="{F00955FE-A162-474C-BFF8-0AB0FBF10130}"/>
              </a:ext>
            </a:extLst>
          </p:cNvPr>
          <p:cNvSpPr>
            <a:spLocks noGrp="1"/>
          </p:cNvSpPr>
          <p:nvPr>
            <p:ph type="body" idx="6" hasCustomPrompt="1"/>
          </p:nvPr>
        </p:nvSpPr>
        <p:spPr>
          <a:xfrm>
            <a:off x="1" y="3774216"/>
            <a:ext cx="888136" cy="640080"/>
          </a:xfrm>
          <a:noFill/>
          <a:ln>
            <a:noFill/>
          </a:ln>
        </p:spPr>
        <p:txBody>
          <a:bodyPr lIns="0" tIns="0" rIns="0" bIns="0" anchor="ctr"/>
          <a:lstStyle>
            <a:lvl1pPr marL="0" indent="0" algn="ctr">
              <a:spcBef>
                <a:spcPts val="0"/>
              </a:spcBef>
              <a:spcAft>
                <a:spcPts val="0"/>
              </a:spcAft>
              <a:buNone/>
              <a:defRPr sz="2000">
                <a:solidFill>
                  <a:schemeClr val="tx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a:t>
            </a:r>
          </a:p>
        </p:txBody>
      </p:sp>
      <p:sp>
        <p:nvSpPr>
          <p:cNvPr id="35" name="Third Resp Text">
            <a:extLst>
              <a:ext uri="{FF2B5EF4-FFF2-40B4-BE49-F238E27FC236}">
                <a16:creationId xmlns:a16="http://schemas.microsoft.com/office/drawing/2014/main" id="{55974934-D7D0-4C4C-B76C-558C1028590E}"/>
              </a:ext>
            </a:extLst>
          </p:cNvPr>
          <p:cNvSpPr>
            <a:spLocks noGrp="1"/>
          </p:cNvSpPr>
          <p:nvPr>
            <p:ph type="body" idx="7" hasCustomPrompt="1"/>
          </p:nvPr>
        </p:nvSpPr>
        <p:spPr>
          <a:xfrm>
            <a:off x="907950" y="3774216"/>
            <a:ext cx="11233250" cy="640080"/>
          </a:xfrm>
          <a:solidFill>
            <a:schemeClr val="bg1"/>
          </a:solidFill>
          <a:ln>
            <a:solidFill>
              <a:schemeClr val="bg1"/>
            </a:solidFill>
          </a:ln>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42" name="Fourth Resp #">
            <a:extLst>
              <a:ext uri="{FF2B5EF4-FFF2-40B4-BE49-F238E27FC236}">
                <a16:creationId xmlns:a16="http://schemas.microsoft.com/office/drawing/2014/main" id="{9A682F4A-836A-42BD-B18F-482CDD9FE392}"/>
              </a:ext>
            </a:extLst>
          </p:cNvPr>
          <p:cNvSpPr>
            <a:spLocks noGrp="1"/>
          </p:cNvSpPr>
          <p:nvPr>
            <p:ph type="body" idx="8" hasCustomPrompt="1"/>
          </p:nvPr>
        </p:nvSpPr>
        <p:spPr>
          <a:xfrm>
            <a:off x="1" y="4447698"/>
            <a:ext cx="888136" cy="640080"/>
          </a:xfrm>
          <a:noFill/>
          <a:ln>
            <a:noFill/>
          </a:ln>
        </p:spPr>
        <p:txBody>
          <a:bodyPr lIns="0" tIns="0" rIns="0" bIns="0" anchor="ctr"/>
          <a:lstStyle>
            <a:lvl1pPr marL="0" indent="0" algn="ctr">
              <a:spcBef>
                <a:spcPts val="0"/>
              </a:spcBef>
              <a:spcAft>
                <a:spcPts val="0"/>
              </a:spcAft>
              <a:buNone/>
              <a:defRPr sz="2000">
                <a:solidFill>
                  <a:schemeClr val="tx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a:t>
            </a:r>
          </a:p>
        </p:txBody>
      </p:sp>
      <p:sp>
        <p:nvSpPr>
          <p:cNvPr id="41" name="Fourth Resp Text">
            <a:extLst>
              <a:ext uri="{FF2B5EF4-FFF2-40B4-BE49-F238E27FC236}">
                <a16:creationId xmlns:a16="http://schemas.microsoft.com/office/drawing/2014/main" id="{2A075B8F-DFA0-46B1-A70C-B12937892D4B}"/>
              </a:ext>
            </a:extLst>
          </p:cNvPr>
          <p:cNvSpPr>
            <a:spLocks noGrp="1"/>
          </p:cNvSpPr>
          <p:nvPr>
            <p:ph type="body" idx="9" hasCustomPrompt="1"/>
          </p:nvPr>
        </p:nvSpPr>
        <p:spPr>
          <a:xfrm>
            <a:off x="907950" y="4447698"/>
            <a:ext cx="11233250" cy="640080"/>
          </a:xfrm>
          <a:solidFill>
            <a:schemeClr val="bg1"/>
          </a:solidFill>
          <a:ln>
            <a:solidFill>
              <a:schemeClr val="bg1"/>
            </a:solidFill>
          </a:ln>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44" name="Fifth Resp #">
            <a:extLst>
              <a:ext uri="{FF2B5EF4-FFF2-40B4-BE49-F238E27FC236}">
                <a16:creationId xmlns:a16="http://schemas.microsoft.com/office/drawing/2014/main" id="{B3A4AC8A-DBAB-477E-8F79-6EFB6340CE48}"/>
              </a:ext>
            </a:extLst>
          </p:cNvPr>
          <p:cNvSpPr>
            <a:spLocks noGrp="1"/>
          </p:cNvSpPr>
          <p:nvPr>
            <p:ph type="body" idx="10" hasCustomPrompt="1"/>
          </p:nvPr>
        </p:nvSpPr>
        <p:spPr>
          <a:xfrm>
            <a:off x="1" y="5121180"/>
            <a:ext cx="888136" cy="640080"/>
          </a:xfrm>
          <a:noFill/>
          <a:ln>
            <a:noFill/>
          </a:ln>
        </p:spPr>
        <p:txBody>
          <a:bodyPr lIns="0" tIns="0" rIns="0" bIns="0" anchor="ctr"/>
          <a:lstStyle>
            <a:lvl1pPr marL="0" indent="0" algn="ctr">
              <a:spcBef>
                <a:spcPts val="0"/>
              </a:spcBef>
              <a:spcAft>
                <a:spcPts val="0"/>
              </a:spcAft>
              <a:buNone/>
              <a:defRPr sz="2000">
                <a:solidFill>
                  <a:schemeClr val="tx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a:t>
            </a:r>
          </a:p>
        </p:txBody>
      </p:sp>
      <p:sp>
        <p:nvSpPr>
          <p:cNvPr id="43" name="Fifth Resp Text">
            <a:extLst>
              <a:ext uri="{FF2B5EF4-FFF2-40B4-BE49-F238E27FC236}">
                <a16:creationId xmlns:a16="http://schemas.microsoft.com/office/drawing/2014/main" id="{0B4A450D-E822-44AA-8298-11D531D74483}"/>
              </a:ext>
            </a:extLst>
          </p:cNvPr>
          <p:cNvSpPr>
            <a:spLocks noGrp="1"/>
          </p:cNvSpPr>
          <p:nvPr>
            <p:ph type="body" idx="11" hasCustomPrompt="1"/>
          </p:nvPr>
        </p:nvSpPr>
        <p:spPr>
          <a:xfrm>
            <a:off x="907950" y="5121180"/>
            <a:ext cx="11233250" cy="640080"/>
          </a:xfrm>
          <a:solidFill>
            <a:schemeClr val="bg1"/>
          </a:solidFill>
          <a:ln>
            <a:solidFill>
              <a:schemeClr val="bg1"/>
            </a:solidFill>
          </a:ln>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46" name="Sixth Resp #">
            <a:extLst>
              <a:ext uri="{FF2B5EF4-FFF2-40B4-BE49-F238E27FC236}">
                <a16:creationId xmlns:a16="http://schemas.microsoft.com/office/drawing/2014/main" id="{4075988B-8657-4CA4-A4CB-EAEA7B298681}"/>
              </a:ext>
            </a:extLst>
          </p:cNvPr>
          <p:cNvSpPr>
            <a:spLocks noGrp="1"/>
          </p:cNvSpPr>
          <p:nvPr>
            <p:ph type="body" idx="12" hasCustomPrompt="1"/>
          </p:nvPr>
        </p:nvSpPr>
        <p:spPr>
          <a:xfrm>
            <a:off x="1" y="5794664"/>
            <a:ext cx="888136" cy="640080"/>
          </a:xfrm>
          <a:noFill/>
          <a:ln>
            <a:noFill/>
          </a:ln>
        </p:spPr>
        <p:txBody>
          <a:bodyPr lIns="0" tIns="0" rIns="0" bIns="0" anchor="ctr"/>
          <a:lstStyle>
            <a:lvl1pPr marL="0" indent="0" algn="ctr">
              <a:spcBef>
                <a:spcPts val="0"/>
              </a:spcBef>
              <a:spcAft>
                <a:spcPts val="0"/>
              </a:spcAft>
              <a:buNone/>
              <a:defRPr sz="2000">
                <a:solidFill>
                  <a:schemeClr val="tx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a:t>
            </a:r>
          </a:p>
        </p:txBody>
      </p:sp>
      <p:sp>
        <p:nvSpPr>
          <p:cNvPr id="45" name="Sixth Resp Text">
            <a:extLst>
              <a:ext uri="{FF2B5EF4-FFF2-40B4-BE49-F238E27FC236}">
                <a16:creationId xmlns:a16="http://schemas.microsoft.com/office/drawing/2014/main" id="{327445DD-9D42-491C-969B-C7919BE2E3F0}"/>
              </a:ext>
            </a:extLst>
          </p:cNvPr>
          <p:cNvSpPr>
            <a:spLocks noGrp="1"/>
          </p:cNvSpPr>
          <p:nvPr>
            <p:ph type="body" idx="13" hasCustomPrompt="1"/>
          </p:nvPr>
        </p:nvSpPr>
        <p:spPr>
          <a:xfrm>
            <a:off x="907950" y="5794664"/>
            <a:ext cx="11233250" cy="640080"/>
          </a:xfrm>
          <a:solidFill>
            <a:schemeClr val="bg1"/>
          </a:solidFill>
          <a:ln>
            <a:solidFill>
              <a:schemeClr val="bg1"/>
            </a:solidFill>
          </a:ln>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Tree>
    <p:custDataLst>
      <p:tags r:id="rId1"/>
    </p:custDataLst>
    <p:extLst>
      <p:ext uri="{BB962C8B-B14F-4D97-AF65-F5344CB8AC3E}">
        <p14:creationId xmlns:p14="http://schemas.microsoft.com/office/powerpoint/2010/main" val="21286550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grpSp>
        <p:nvGrpSpPr>
          <p:cNvPr id="99" name="Background">
            <a:extLst>
              <a:ext uri="{FF2B5EF4-FFF2-40B4-BE49-F238E27FC236}">
                <a16:creationId xmlns:a16="http://schemas.microsoft.com/office/drawing/2014/main" id="{D1B10142-B0CD-490B-913A-93A7D3CC5D7A}"/>
              </a:ext>
              <a:ext uri="{C183D7F6-B498-43B3-948B-1728B52AA6E4}">
                <adec:decorative xmlns:adec="http://schemas.microsoft.com/office/drawing/2017/decorative" val="1"/>
              </a:ext>
            </a:extLst>
          </p:cNvPr>
          <p:cNvGrpSpPr/>
          <p:nvPr/>
        </p:nvGrpSpPr>
        <p:grpSpPr>
          <a:xfrm>
            <a:off x="246888" y="-1"/>
            <a:ext cx="11945112" cy="6858001"/>
            <a:chOff x="246888" y="-1"/>
            <a:chExt cx="11945112" cy="6858001"/>
          </a:xfrm>
        </p:grpSpPr>
        <p:sp>
          <p:nvSpPr>
            <p:cNvPr id="96" name="CubeFront">
              <a:extLst>
                <a:ext uri="{FF2B5EF4-FFF2-40B4-BE49-F238E27FC236}">
                  <a16:creationId xmlns:a16="http://schemas.microsoft.com/office/drawing/2014/main" id="{EB9F2B64-3214-46CE-B26A-76A33B8A082C}"/>
                </a:ext>
                <a:ext uri="{C183D7F6-B498-43B3-948B-1728B52AA6E4}">
                  <adec:decorative xmlns:adec="http://schemas.microsoft.com/office/drawing/2017/decorative" val="1"/>
                </a:ext>
              </a:extLst>
            </p:cNvPr>
            <p:cNvSpPr/>
            <p:nvPr/>
          </p:nvSpPr>
          <p:spPr>
            <a:xfrm>
              <a:off x="575642" y="5917721"/>
              <a:ext cx="4282108" cy="94027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CubeTop">
              <a:extLst>
                <a:ext uri="{FF2B5EF4-FFF2-40B4-BE49-F238E27FC236}">
                  <a16:creationId xmlns:a16="http://schemas.microsoft.com/office/drawing/2014/main" id="{0FF51441-9768-48B1-AE80-CEAE9A021603}"/>
                </a:ext>
                <a:ext uri="{C183D7F6-B498-43B3-948B-1728B52AA6E4}">
                  <adec:decorative xmlns:adec="http://schemas.microsoft.com/office/drawing/2017/decorative" val="1"/>
                </a:ext>
              </a:extLst>
            </p:cNvPr>
            <p:cNvSpPr/>
            <p:nvPr/>
          </p:nvSpPr>
          <p:spPr>
            <a:xfrm>
              <a:off x="572679" y="4071144"/>
              <a:ext cx="11619321" cy="2786856"/>
            </a:xfrm>
            <a:custGeom>
              <a:avLst/>
              <a:gdLst>
                <a:gd name="connsiteX0" fmla="*/ 0 w 2363056"/>
                <a:gd name="connsiteY0" fmla="*/ 0 h 1655762"/>
                <a:gd name="connsiteX1" fmla="*/ 2363056 w 2363056"/>
                <a:gd name="connsiteY1" fmla="*/ 0 h 1655762"/>
                <a:gd name="connsiteX2" fmla="*/ 2363056 w 2363056"/>
                <a:gd name="connsiteY2" fmla="*/ 1655762 h 1655762"/>
                <a:gd name="connsiteX3" fmla="*/ 0 w 2363056"/>
                <a:gd name="connsiteY3" fmla="*/ 1655762 h 1655762"/>
                <a:gd name="connsiteX4" fmla="*/ 0 w 2363056"/>
                <a:gd name="connsiteY4" fmla="*/ 0 h 1655762"/>
                <a:gd name="connsiteX0" fmla="*/ 0 w 8716231"/>
                <a:gd name="connsiteY0" fmla="*/ 123825 h 1779587"/>
                <a:gd name="connsiteX1" fmla="*/ 8716231 w 8716231"/>
                <a:gd name="connsiteY1" fmla="*/ 0 h 1779587"/>
                <a:gd name="connsiteX2" fmla="*/ 2363056 w 8716231"/>
                <a:gd name="connsiteY2" fmla="*/ 1779587 h 1779587"/>
                <a:gd name="connsiteX3" fmla="*/ 0 w 8716231"/>
                <a:gd name="connsiteY3" fmla="*/ 1779587 h 1779587"/>
                <a:gd name="connsiteX4" fmla="*/ 0 w 8716231"/>
                <a:gd name="connsiteY4" fmla="*/ 123825 h 1779587"/>
                <a:gd name="connsiteX0" fmla="*/ 8558212 w 8716231"/>
                <a:gd name="connsiteY0" fmla="*/ 0 h 2774949"/>
                <a:gd name="connsiteX1" fmla="*/ 8716231 w 8716231"/>
                <a:gd name="connsiteY1" fmla="*/ 995362 h 2774949"/>
                <a:gd name="connsiteX2" fmla="*/ 2363056 w 8716231"/>
                <a:gd name="connsiteY2" fmla="*/ 2774949 h 2774949"/>
                <a:gd name="connsiteX3" fmla="*/ 0 w 8716231"/>
                <a:gd name="connsiteY3" fmla="*/ 2774949 h 2774949"/>
                <a:gd name="connsiteX4" fmla="*/ 8558212 w 8716231"/>
                <a:gd name="connsiteY4" fmla="*/ 0 h 2774949"/>
                <a:gd name="connsiteX0" fmla="*/ 8543924 w 8701943"/>
                <a:gd name="connsiteY0" fmla="*/ 0 h 2774949"/>
                <a:gd name="connsiteX1" fmla="*/ 8701943 w 8701943"/>
                <a:gd name="connsiteY1" fmla="*/ 995362 h 2774949"/>
                <a:gd name="connsiteX2" fmla="*/ 2348768 w 8701943"/>
                <a:gd name="connsiteY2" fmla="*/ 2774949 h 2774949"/>
                <a:gd name="connsiteX3" fmla="*/ 0 w 8701943"/>
                <a:gd name="connsiteY3" fmla="*/ 1846261 h 2774949"/>
                <a:gd name="connsiteX4" fmla="*/ 8543924 w 8701943"/>
                <a:gd name="connsiteY4" fmla="*/ 0 h 2774949"/>
                <a:gd name="connsiteX0" fmla="*/ 8543924 w 8701943"/>
                <a:gd name="connsiteY0" fmla="*/ 0 h 2779712"/>
                <a:gd name="connsiteX1" fmla="*/ 8701943 w 8701943"/>
                <a:gd name="connsiteY1" fmla="*/ 995362 h 2779712"/>
                <a:gd name="connsiteX2" fmla="*/ 4187093 w 8701943"/>
                <a:gd name="connsiteY2" fmla="*/ 2779712 h 2779712"/>
                <a:gd name="connsiteX3" fmla="*/ 0 w 8701943"/>
                <a:gd name="connsiteY3" fmla="*/ 1846261 h 2779712"/>
                <a:gd name="connsiteX4" fmla="*/ 8543924 w 8701943"/>
                <a:gd name="connsiteY4" fmla="*/ 0 h 2779712"/>
                <a:gd name="connsiteX0" fmla="*/ 8543924 w 8701943"/>
                <a:gd name="connsiteY0" fmla="*/ 0 h 2779712"/>
                <a:gd name="connsiteX1" fmla="*/ 8701943 w 8701943"/>
                <a:gd name="connsiteY1" fmla="*/ 995362 h 2779712"/>
                <a:gd name="connsiteX2" fmla="*/ 5470934 w 8701943"/>
                <a:gd name="connsiteY2" fmla="*/ 2265362 h 2779712"/>
                <a:gd name="connsiteX3" fmla="*/ 4187093 w 8701943"/>
                <a:gd name="connsiteY3" fmla="*/ 2779712 h 2779712"/>
                <a:gd name="connsiteX4" fmla="*/ 0 w 8701943"/>
                <a:gd name="connsiteY4" fmla="*/ 1846261 h 2779712"/>
                <a:gd name="connsiteX5" fmla="*/ 8543924 w 8701943"/>
                <a:gd name="connsiteY5" fmla="*/ 0 h 2779712"/>
                <a:gd name="connsiteX0" fmla="*/ 8543924 w 11614559"/>
                <a:gd name="connsiteY0" fmla="*/ 0 h 2779712"/>
                <a:gd name="connsiteX1" fmla="*/ 8701943 w 11614559"/>
                <a:gd name="connsiteY1" fmla="*/ 995362 h 2779712"/>
                <a:gd name="connsiteX2" fmla="*/ 11614559 w 11614559"/>
                <a:gd name="connsiteY2" fmla="*/ 2779712 h 2779712"/>
                <a:gd name="connsiteX3" fmla="*/ 4187093 w 11614559"/>
                <a:gd name="connsiteY3" fmla="*/ 2779712 h 2779712"/>
                <a:gd name="connsiteX4" fmla="*/ 0 w 11614559"/>
                <a:gd name="connsiteY4" fmla="*/ 1846261 h 2779712"/>
                <a:gd name="connsiteX5" fmla="*/ 8543924 w 11614559"/>
                <a:gd name="connsiteY5" fmla="*/ 0 h 2779712"/>
                <a:gd name="connsiteX0" fmla="*/ 8543924 w 11614559"/>
                <a:gd name="connsiteY0" fmla="*/ 0 h 2779712"/>
                <a:gd name="connsiteX1" fmla="*/ 11607068 w 11614559"/>
                <a:gd name="connsiteY1" fmla="*/ 685800 h 2779712"/>
                <a:gd name="connsiteX2" fmla="*/ 11614559 w 11614559"/>
                <a:gd name="connsiteY2" fmla="*/ 2779712 h 2779712"/>
                <a:gd name="connsiteX3" fmla="*/ 4187093 w 11614559"/>
                <a:gd name="connsiteY3" fmla="*/ 2779712 h 2779712"/>
                <a:gd name="connsiteX4" fmla="*/ 0 w 11614559"/>
                <a:gd name="connsiteY4" fmla="*/ 1846261 h 2779712"/>
                <a:gd name="connsiteX5" fmla="*/ 8543924 w 11614559"/>
                <a:gd name="connsiteY5" fmla="*/ 0 h 2779712"/>
                <a:gd name="connsiteX0" fmla="*/ 8553449 w 11614559"/>
                <a:gd name="connsiteY0" fmla="*/ 0 h 2784474"/>
                <a:gd name="connsiteX1" fmla="*/ 11607068 w 11614559"/>
                <a:gd name="connsiteY1" fmla="*/ 690562 h 2784474"/>
                <a:gd name="connsiteX2" fmla="*/ 11614559 w 11614559"/>
                <a:gd name="connsiteY2" fmla="*/ 2784474 h 2784474"/>
                <a:gd name="connsiteX3" fmla="*/ 4187093 w 11614559"/>
                <a:gd name="connsiteY3" fmla="*/ 2784474 h 2784474"/>
                <a:gd name="connsiteX4" fmla="*/ 0 w 11614559"/>
                <a:gd name="connsiteY4" fmla="*/ 1851023 h 2784474"/>
                <a:gd name="connsiteX5" fmla="*/ 8553449 w 11614559"/>
                <a:gd name="connsiteY5" fmla="*/ 0 h 2784474"/>
                <a:gd name="connsiteX0" fmla="*/ 8553449 w 11614559"/>
                <a:gd name="connsiteY0" fmla="*/ 0 h 2784474"/>
                <a:gd name="connsiteX1" fmla="*/ 11611831 w 11614559"/>
                <a:gd name="connsiteY1" fmla="*/ 721518 h 2784474"/>
                <a:gd name="connsiteX2" fmla="*/ 11614559 w 11614559"/>
                <a:gd name="connsiteY2" fmla="*/ 2784474 h 2784474"/>
                <a:gd name="connsiteX3" fmla="*/ 4187093 w 11614559"/>
                <a:gd name="connsiteY3" fmla="*/ 2784474 h 2784474"/>
                <a:gd name="connsiteX4" fmla="*/ 0 w 11614559"/>
                <a:gd name="connsiteY4" fmla="*/ 1851023 h 2784474"/>
                <a:gd name="connsiteX5" fmla="*/ 8553449 w 11614559"/>
                <a:gd name="connsiteY5" fmla="*/ 0 h 2784474"/>
                <a:gd name="connsiteX0" fmla="*/ 8553449 w 11614559"/>
                <a:gd name="connsiteY0" fmla="*/ 0 h 2784474"/>
                <a:gd name="connsiteX1" fmla="*/ 11614212 w 11614559"/>
                <a:gd name="connsiteY1" fmla="*/ 719137 h 2784474"/>
                <a:gd name="connsiteX2" fmla="*/ 11614559 w 11614559"/>
                <a:gd name="connsiteY2" fmla="*/ 2784474 h 2784474"/>
                <a:gd name="connsiteX3" fmla="*/ 4187093 w 11614559"/>
                <a:gd name="connsiteY3" fmla="*/ 2784474 h 2784474"/>
                <a:gd name="connsiteX4" fmla="*/ 0 w 11614559"/>
                <a:gd name="connsiteY4" fmla="*/ 1851023 h 2784474"/>
                <a:gd name="connsiteX5" fmla="*/ 8553449 w 11614559"/>
                <a:gd name="connsiteY5" fmla="*/ 0 h 2784474"/>
                <a:gd name="connsiteX0" fmla="*/ 8553449 w 11616733"/>
                <a:gd name="connsiteY0" fmla="*/ 0 h 2784474"/>
                <a:gd name="connsiteX1" fmla="*/ 11616594 w 11616733"/>
                <a:gd name="connsiteY1" fmla="*/ 716755 h 2784474"/>
                <a:gd name="connsiteX2" fmla="*/ 11614559 w 11616733"/>
                <a:gd name="connsiteY2" fmla="*/ 2784474 h 2784474"/>
                <a:gd name="connsiteX3" fmla="*/ 4187093 w 11616733"/>
                <a:gd name="connsiteY3" fmla="*/ 2784474 h 2784474"/>
                <a:gd name="connsiteX4" fmla="*/ 0 w 11616733"/>
                <a:gd name="connsiteY4" fmla="*/ 1851023 h 2784474"/>
                <a:gd name="connsiteX5" fmla="*/ 8553449 w 11616733"/>
                <a:gd name="connsiteY5" fmla="*/ 0 h 2784474"/>
                <a:gd name="connsiteX0" fmla="*/ 8562974 w 11616733"/>
                <a:gd name="connsiteY0" fmla="*/ 0 h 2786856"/>
                <a:gd name="connsiteX1" fmla="*/ 11616594 w 11616733"/>
                <a:gd name="connsiteY1" fmla="*/ 719137 h 2786856"/>
                <a:gd name="connsiteX2" fmla="*/ 11614559 w 11616733"/>
                <a:gd name="connsiteY2" fmla="*/ 2786856 h 2786856"/>
                <a:gd name="connsiteX3" fmla="*/ 4187093 w 11616733"/>
                <a:gd name="connsiteY3" fmla="*/ 2786856 h 2786856"/>
                <a:gd name="connsiteX4" fmla="*/ 0 w 11616733"/>
                <a:gd name="connsiteY4" fmla="*/ 1853405 h 2786856"/>
                <a:gd name="connsiteX5" fmla="*/ 8562974 w 11616733"/>
                <a:gd name="connsiteY5" fmla="*/ 0 h 2786856"/>
                <a:gd name="connsiteX0" fmla="*/ 8562974 w 11614559"/>
                <a:gd name="connsiteY0" fmla="*/ 0 h 2786856"/>
                <a:gd name="connsiteX1" fmla="*/ 11614213 w 11614559"/>
                <a:gd name="connsiteY1" fmla="*/ 688180 h 2786856"/>
                <a:gd name="connsiteX2" fmla="*/ 11614559 w 11614559"/>
                <a:gd name="connsiteY2" fmla="*/ 2786856 h 2786856"/>
                <a:gd name="connsiteX3" fmla="*/ 4187093 w 11614559"/>
                <a:gd name="connsiteY3" fmla="*/ 2786856 h 2786856"/>
                <a:gd name="connsiteX4" fmla="*/ 0 w 11614559"/>
                <a:gd name="connsiteY4" fmla="*/ 1853405 h 2786856"/>
                <a:gd name="connsiteX5" fmla="*/ 8562974 w 11614559"/>
                <a:gd name="connsiteY5" fmla="*/ 0 h 2786856"/>
                <a:gd name="connsiteX0" fmla="*/ 8567736 w 11619321"/>
                <a:gd name="connsiteY0" fmla="*/ 0 h 2786856"/>
                <a:gd name="connsiteX1" fmla="*/ 11618975 w 11619321"/>
                <a:gd name="connsiteY1" fmla="*/ 688180 h 2786856"/>
                <a:gd name="connsiteX2" fmla="*/ 11619321 w 11619321"/>
                <a:gd name="connsiteY2" fmla="*/ 2786856 h 2786856"/>
                <a:gd name="connsiteX3" fmla="*/ 4191855 w 11619321"/>
                <a:gd name="connsiteY3" fmla="*/ 2786856 h 2786856"/>
                <a:gd name="connsiteX4" fmla="*/ 0 w 11619321"/>
                <a:gd name="connsiteY4" fmla="*/ 1853405 h 2786856"/>
                <a:gd name="connsiteX5" fmla="*/ 8567736 w 11619321"/>
                <a:gd name="connsiteY5" fmla="*/ 0 h 2786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19321" h="2786856">
                  <a:moveTo>
                    <a:pt x="8567736" y="0"/>
                  </a:moveTo>
                  <a:lnTo>
                    <a:pt x="11618975" y="688180"/>
                  </a:lnTo>
                  <a:cubicBezTo>
                    <a:pt x="11619884" y="1375832"/>
                    <a:pt x="11618412" y="2099204"/>
                    <a:pt x="11619321" y="2786856"/>
                  </a:cubicBezTo>
                  <a:lnTo>
                    <a:pt x="4191855" y="2786856"/>
                  </a:lnTo>
                  <a:lnTo>
                    <a:pt x="0" y="1853405"/>
                  </a:lnTo>
                  <a:lnTo>
                    <a:pt x="8567736"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BKG-RT">
              <a:extLst>
                <a:ext uri="{FF2B5EF4-FFF2-40B4-BE49-F238E27FC236}">
                  <a16:creationId xmlns:a16="http://schemas.microsoft.com/office/drawing/2014/main" id="{697F20B3-5BFF-47DC-AE6A-5F9A8918A682}"/>
                </a:ext>
                <a:ext uri="{C183D7F6-B498-43B3-948B-1728B52AA6E4}">
                  <adec:decorative xmlns:adec="http://schemas.microsoft.com/office/drawing/2017/decorative" val="1"/>
                </a:ext>
              </a:extLst>
            </p:cNvPr>
            <p:cNvSpPr/>
            <p:nvPr/>
          </p:nvSpPr>
          <p:spPr>
            <a:xfrm>
              <a:off x="9134016" y="-1"/>
              <a:ext cx="3057984" cy="4786313"/>
            </a:xfrm>
            <a:custGeom>
              <a:avLst/>
              <a:gdLst>
                <a:gd name="connsiteX0" fmla="*/ 0 w 3057526"/>
                <a:gd name="connsiteY0" fmla="*/ 0 h 3930651"/>
                <a:gd name="connsiteX1" fmla="*/ 3057526 w 3057526"/>
                <a:gd name="connsiteY1" fmla="*/ 0 h 3930651"/>
                <a:gd name="connsiteX2" fmla="*/ 3057526 w 3057526"/>
                <a:gd name="connsiteY2" fmla="*/ 3930651 h 3930651"/>
                <a:gd name="connsiteX3" fmla="*/ 0 w 3057526"/>
                <a:gd name="connsiteY3" fmla="*/ 3930651 h 3930651"/>
                <a:gd name="connsiteX4" fmla="*/ 0 w 3057526"/>
                <a:gd name="connsiteY4" fmla="*/ 0 h 3930651"/>
                <a:gd name="connsiteX0" fmla="*/ 0 w 3062289"/>
                <a:gd name="connsiteY0" fmla="*/ 0 h 4621213"/>
                <a:gd name="connsiteX1" fmla="*/ 3057526 w 3062289"/>
                <a:gd name="connsiteY1" fmla="*/ 0 h 4621213"/>
                <a:gd name="connsiteX2" fmla="*/ 3062289 w 3062289"/>
                <a:gd name="connsiteY2" fmla="*/ 4621213 h 4621213"/>
                <a:gd name="connsiteX3" fmla="*/ 0 w 3062289"/>
                <a:gd name="connsiteY3" fmla="*/ 3930651 h 4621213"/>
                <a:gd name="connsiteX4" fmla="*/ 0 w 3062289"/>
                <a:gd name="connsiteY4" fmla="*/ 0 h 4621213"/>
                <a:gd name="connsiteX0" fmla="*/ 0 w 3057984"/>
                <a:gd name="connsiteY0" fmla="*/ 0 h 4621213"/>
                <a:gd name="connsiteX1" fmla="*/ 3057526 w 3057984"/>
                <a:gd name="connsiteY1" fmla="*/ 0 h 4621213"/>
                <a:gd name="connsiteX2" fmla="*/ 3057526 w 3057984"/>
                <a:gd name="connsiteY2" fmla="*/ 4621213 h 4621213"/>
                <a:gd name="connsiteX3" fmla="*/ 0 w 3057984"/>
                <a:gd name="connsiteY3" fmla="*/ 3930651 h 4621213"/>
                <a:gd name="connsiteX4" fmla="*/ 0 w 3057984"/>
                <a:gd name="connsiteY4" fmla="*/ 0 h 46212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57984" h="4621213">
                  <a:moveTo>
                    <a:pt x="0" y="0"/>
                  </a:moveTo>
                  <a:lnTo>
                    <a:pt x="3057526" y="0"/>
                  </a:lnTo>
                  <a:cubicBezTo>
                    <a:pt x="3059114" y="1540404"/>
                    <a:pt x="3055938" y="3080809"/>
                    <a:pt x="3057526" y="4621213"/>
                  </a:cubicBezTo>
                  <a:lnTo>
                    <a:pt x="0" y="3930651"/>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88" name="Icons">
              <a:extLst>
                <a:ext uri="{FF2B5EF4-FFF2-40B4-BE49-F238E27FC236}">
                  <a16:creationId xmlns:a16="http://schemas.microsoft.com/office/drawing/2014/main" id="{B4EB8A30-C05D-469F-BB6F-51E2087DD9DE}"/>
                </a:ext>
                <a:ext uri="{C183D7F6-B498-43B3-948B-1728B52AA6E4}">
                  <adec:decorative xmlns:adec="http://schemas.microsoft.com/office/drawing/2017/decorative" val="1"/>
                </a:ext>
              </a:extLst>
            </p:cNvPr>
            <p:cNvPicPr>
              <a:picLocks noChangeAspect="1"/>
            </p:cNvPicPr>
            <p:nvPr/>
          </p:nvPicPr>
          <p:blipFill>
            <a:blip r:embed="rId3">
              <a:duotone>
                <a:schemeClr val="accent2">
                  <a:shade val="45000"/>
                  <a:satMod val="135000"/>
                </a:schemeClr>
                <a:prstClr val="white"/>
              </a:duotone>
              <a:extLst>
                <a:ext uri="{BEBA8EAE-BF5A-486C-A8C5-ECC9F3942E4B}">
                  <a14:imgProps xmlns:a14="http://schemas.microsoft.com/office/drawing/2010/main">
                    <a14:imgLayer r:embed="rId4">
                      <a14:imgEffect>
                        <a14:colorTemperature colorTemp="2400"/>
                      </a14:imgEffect>
                      <a14:imgEffect>
                        <a14:saturation sat="50000"/>
                      </a14:imgEffect>
                    </a14:imgLayer>
                  </a14:imgProps>
                </a:ext>
                <a:ext uri="{28A0092B-C50C-407E-A947-70E740481C1C}">
                  <a14:useLocalDpi xmlns:a14="http://schemas.microsoft.com/office/drawing/2010/main" val="0"/>
                </a:ext>
              </a:extLst>
            </a:blip>
            <a:stretch>
              <a:fillRect/>
            </a:stretch>
          </p:blipFill>
          <p:spPr>
            <a:xfrm>
              <a:off x="933450" y="4011878"/>
              <a:ext cx="11258550" cy="2846121"/>
            </a:xfrm>
            <a:prstGeom prst="rect">
              <a:avLst/>
            </a:prstGeom>
          </p:spPr>
        </p:pic>
        <p:pic>
          <p:nvPicPr>
            <p:cNvPr id="98" name="AWS Logo">
              <a:extLst>
                <a:ext uri="{FF2B5EF4-FFF2-40B4-BE49-F238E27FC236}">
                  <a16:creationId xmlns:a16="http://schemas.microsoft.com/office/drawing/2014/main" id="{41BC3838-CAD1-4E45-A629-8FAE25F8F357}"/>
                </a:ext>
                <a:ext uri="{C183D7F6-B498-43B3-948B-1728B52AA6E4}">
                  <adec:decorative xmlns:adec="http://schemas.microsoft.com/office/drawing/2017/decorative" val="1"/>
                </a:ext>
              </a:extLst>
            </p:cNvPr>
            <p:cNvPicPr>
              <a:picLocks noSelect="1"/>
            </p:cNvPicPr>
            <p:nvPr/>
          </p:nvPicPr>
          <p:blipFill>
            <a:blip r:embed="rId5">
              <a:extLst>
                <a:ext uri="{96DAC541-7B7A-43D3-8B79-37D633B846F1}">
                  <asvg:svgBlip xmlns:asvg="http://schemas.microsoft.com/office/drawing/2016/SVG/main" r:embed="rId6"/>
                </a:ext>
              </a:extLst>
            </a:blip>
            <a:stretch>
              <a:fillRect/>
            </a:stretch>
          </p:blipFill>
          <p:spPr>
            <a:xfrm>
              <a:off x="246888" y="6455664"/>
              <a:ext cx="366979" cy="219456"/>
            </a:xfrm>
            <a:prstGeom prst="rect">
              <a:avLst/>
            </a:prstGeom>
          </p:spPr>
        </p:pic>
        <p:sp>
          <p:nvSpPr>
            <p:cNvPr id="4" name="CopyBackground">
              <a:extLst>
                <a:ext uri="{FF2B5EF4-FFF2-40B4-BE49-F238E27FC236}">
                  <a16:creationId xmlns:a16="http://schemas.microsoft.com/office/drawing/2014/main" id="{F06F3491-7AC4-48E9-9C0B-AAB51F148301}"/>
                </a:ext>
              </a:extLst>
            </p:cNvPr>
            <p:cNvSpPr/>
            <p:nvPr/>
          </p:nvSpPr>
          <p:spPr>
            <a:xfrm>
              <a:off x="7622849" y="6646849"/>
              <a:ext cx="4425354" cy="1371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opyright">
              <a:extLst>
                <a:ext uri="{FF2B5EF4-FFF2-40B4-BE49-F238E27FC236}">
                  <a16:creationId xmlns:a16="http://schemas.microsoft.com/office/drawing/2014/main" id="{5A486F92-5B56-43F0-919B-1CB4CEF78BAE}"/>
                </a:ext>
              </a:extLst>
            </p:cNvPr>
            <p:cNvSpPr txBox="1"/>
            <p:nvPr/>
          </p:nvSpPr>
          <p:spPr>
            <a:xfrm>
              <a:off x="7538162" y="657989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grpSp>
      <p:sp>
        <p:nvSpPr>
          <p:cNvPr id="2" name="Title">
            <a:extLst>
              <a:ext uri="{FF2B5EF4-FFF2-40B4-BE49-F238E27FC236}">
                <a16:creationId xmlns:a16="http://schemas.microsoft.com/office/drawing/2014/main" id="{E52B1449-9D22-45E9-8E29-DD9653749C2D}"/>
              </a:ext>
            </a:extLst>
          </p:cNvPr>
          <p:cNvSpPr>
            <a:spLocks noGrp="1"/>
          </p:cNvSpPr>
          <p:nvPr>
            <p:ph type="title" hasCustomPrompt="1"/>
          </p:nvPr>
        </p:nvSpPr>
        <p:spPr>
          <a:xfrm>
            <a:off x="365760" y="366471"/>
            <a:ext cx="8768256" cy="2293938"/>
          </a:xfrm>
        </p:spPr>
        <p:txBody>
          <a:bodyPr anchor="b"/>
          <a:lstStyle>
            <a:lvl1pPr>
              <a:defRPr sz="4400">
                <a:solidFill>
                  <a:schemeClr val="tx2"/>
                </a:solidFill>
              </a:defRPr>
            </a:lvl1pPr>
          </a:lstStyle>
          <a:p>
            <a:r>
              <a:rPr lang="en-US" dirty="0"/>
              <a:t>Enter title text</a:t>
            </a:r>
          </a:p>
        </p:txBody>
      </p:sp>
      <p:sp>
        <p:nvSpPr>
          <p:cNvPr id="3" name="Subtitle">
            <a:extLst>
              <a:ext uri="{FF2B5EF4-FFF2-40B4-BE49-F238E27FC236}">
                <a16:creationId xmlns:a16="http://schemas.microsoft.com/office/drawing/2014/main" id="{25336E2B-DB74-4789-BBF8-753828F72458}"/>
              </a:ext>
            </a:extLst>
          </p:cNvPr>
          <p:cNvSpPr>
            <a:spLocks noGrp="1"/>
          </p:cNvSpPr>
          <p:nvPr>
            <p:ph type="subTitle" idx="1" hasCustomPrompt="1"/>
          </p:nvPr>
        </p:nvSpPr>
        <p:spPr>
          <a:xfrm>
            <a:off x="365760" y="2688190"/>
            <a:ext cx="8768256" cy="2098121"/>
          </a:xfrm>
        </p:spPr>
        <p:txBody>
          <a:bodyPr/>
          <a:lstStyle>
            <a:lvl1pPr marL="0" indent="0">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Enter subtitle</a:t>
            </a:r>
          </a:p>
        </p:txBody>
      </p:sp>
    </p:spTree>
    <p:custDataLst>
      <p:tags r:id="rId1"/>
    </p:custDataLst>
    <p:extLst>
      <p:ext uri="{BB962C8B-B14F-4D97-AF65-F5344CB8AC3E}">
        <p14:creationId xmlns:p14="http://schemas.microsoft.com/office/powerpoint/2010/main" val="99894706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p:cSld name="KC-Horizontal-Answer">
    <p:bg>
      <p:bgPr>
        <a:solidFill>
          <a:schemeClr val="bg1"/>
        </a:solidFill>
        <a:effectLst/>
      </p:bgPr>
    </p:bg>
    <p:spTree>
      <p:nvGrpSpPr>
        <p:cNvPr id="1" name=""/>
        <p:cNvGrpSpPr/>
        <p:nvPr/>
      </p:nvGrpSpPr>
      <p:grpSpPr>
        <a:xfrm>
          <a:off x="0" y="0"/>
          <a:ext cx="0" cy="0"/>
          <a:chOff x="0" y="0"/>
          <a:chExt cx="0" cy="0"/>
        </a:xfrm>
      </p:grpSpPr>
      <p:grpSp>
        <p:nvGrpSpPr>
          <p:cNvPr id="5" name="Background Images">
            <a:extLst>
              <a:ext uri="{FF2B5EF4-FFF2-40B4-BE49-F238E27FC236}">
                <a16:creationId xmlns:a16="http://schemas.microsoft.com/office/drawing/2014/main" id="{9AC63EDD-BEE2-404E-8399-2AA11023CDAB}"/>
              </a:ext>
            </a:extLst>
          </p:cNvPr>
          <p:cNvGrpSpPr/>
          <p:nvPr/>
        </p:nvGrpSpPr>
        <p:grpSpPr>
          <a:xfrm>
            <a:off x="0" y="0"/>
            <a:ext cx="12192000" cy="6858000"/>
            <a:chOff x="0" y="0"/>
            <a:chExt cx="12192000" cy="6858000"/>
          </a:xfrm>
        </p:grpSpPr>
        <p:sp>
          <p:nvSpPr>
            <p:cNvPr id="92" name="BKG-TP">
              <a:extLst>
                <a:ext uri="{FF2B5EF4-FFF2-40B4-BE49-F238E27FC236}">
                  <a16:creationId xmlns:a16="http://schemas.microsoft.com/office/drawing/2014/main" id="{7A68BE18-C9FD-4D64-BD55-20302868F06E}"/>
                </a:ext>
                <a:ext uri="{C183D7F6-B498-43B3-948B-1728B52AA6E4}">
                  <adec:decorative xmlns:adec="http://schemas.microsoft.com/office/drawing/2017/decorative" val="1"/>
                </a:ext>
              </a:extLst>
            </p:cNvPr>
            <p:cNvSpPr/>
            <p:nvPr/>
          </p:nvSpPr>
          <p:spPr>
            <a:xfrm>
              <a:off x="0" y="0"/>
              <a:ext cx="12192000" cy="21142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BKG-BM">
              <a:extLst>
                <a:ext uri="{FF2B5EF4-FFF2-40B4-BE49-F238E27FC236}">
                  <a16:creationId xmlns:a16="http://schemas.microsoft.com/office/drawing/2014/main" id="{31622DCA-CB0C-4601-9C65-55CE8CDC7503}"/>
                </a:ext>
                <a:ext uri="{C183D7F6-B498-43B3-948B-1728B52AA6E4}">
                  <adec:decorative xmlns:adec="http://schemas.microsoft.com/office/drawing/2017/decorative" val="1"/>
                </a:ext>
              </a:extLst>
            </p:cNvPr>
            <p:cNvSpPr/>
            <p:nvPr/>
          </p:nvSpPr>
          <p:spPr>
            <a:xfrm>
              <a:off x="0" y="2114217"/>
              <a:ext cx="12191999" cy="474378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AWS Logo">
              <a:extLst>
                <a:ext uri="{FF2B5EF4-FFF2-40B4-BE49-F238E27FC236}">
                  <a16:creationId xmlns:a16="http://schemas.microsoft.com/office/drawing/2014/main" id="{18A3C304-3B7F-434E-99A7-8B8C386B4EFC}"/>
                </a:ext>
                <a:ext uri="{C183D7F6-B498-43B3-948B-1728B52AA6E4}">
                  <adec:decorative xmlns:adec="http://schemas.microsoft.com/office/drawing/2017/decorative" val="1"/>
                </a:ext>
              </a:extLst>
            </p:cNvPr>
            <p:cNvPicPr>
              <a:picLocks noSelect="1"/>
            </p:cNvPicPr>
            <p:nvPr/>
          </p:nvPicPr>
          <p:blipFill>
            <a:blip r:embed="rId3">
              <a:extLst>
                <a:ext uri="{96DAC541-7B7A-43D3-8B79-37D633B846F1}">
                  <asvg:svgBlip xmlns:asvg="http://schemas.microsoft.com/office/drawing/2016/SVG/main" r:embed="rId4"/>
                </a:ext>
              </a:extLst>
            </a:blip>
            <a:stretch>
              <a:fillRect/>
            </a:stretch>
          </p:blipFill>
          <p:spPr>
            <a:xfrm>
              <a:off x="11536233" y="252740"/>
              <a:ext cx="366979" cy="219456"/>
            </a:xfrm>
            <a:prstGeom prst="rect">
              <a:avLst/>
            </a:prstGeom>
          </p:spPr>
        </p:pic>
        <p:sp>
          <p:nvSpPr>
            <p:cNvPr id="23" name="Copyright">
              <a:extLst>
                <a:ext uri="{FF2B5EF4-FFF2-40B4-BE49-F238E27FC236}">
                  <a16:creationId xmlns:a16="http://schemas.microsoft.com/office/drawing/2014/main" id="{237945B1-A5DC-4A82-9258-8DC2A3B8CA35}"/>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grpSp>
      <p:sp>
        <p:nvSpPr>
          <p:cNvPr id="4"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a:p>
        </p:txBody>
      </p:sp>
      <p:sp>
        <p:nvSpPr>
          <p:cNvPr id="2" name="Answer Number">
            <a:extLst>
              <a:ext uri="{FF2B5EF4-FFF2-40B4-BE49-F238E27FC236}">
                <a16:creationId xmlns:a16="http://schemas.microsoft.com/office/drawing/2014/main" id="{1A8961C4-E232-4CFC-9419-572E417488B7}"/>
              </a:ext>
            </a:extLst>
          </p:cNvPr>
          <p:cNvSpPr>
            <a:spLocks noGrp="1"/>
          </p:cNvSpPr>
          <p:nvPr>
            <p:ph type="title" hasCustomPrompt="1"/>
          </p:nvPr>
        </p:nvSpPr>
        <p:spPr>
          <a:xfrm>
            <a:off x="179239" y="179881"/>
            <a:ext cx="11771597" cy="498849"/>
          </a:xfrm>
        </p:spPr>
        <p:txBody>
          <a:bodyPr/>
          <a:lstStyle>
            <a:lvl1pPr>
              <a:defRPr>
                <a:solidFill>
                  <a:schemeClr val="bg1"/>
                </a:solidFill>
              </a:defRPr>
            </a:lvl1pPr>
          </a:lstStyle>
          <a:p>
            <a:r>
              <a:rPr lang="en-US" dirty="0"/>
              <a:t>Answer and explanation</a:t>
            </a:r>
          </a:p>
        </p:txBody>
      </p:sp>
      <p:sp>
        <p:nvSpPr>
          <p:cNvPr id="7" name="Question">
            <a:extLst>
              <a:ext uri="{FF2B5EF4-FFF2-40B4-BE49-F238E27FC236}">
                <a16:creationId xmlns:a16="http://schemas.microsoft.com/office/drawing/2014/main" id="{B4965E6E-0F4A-477A-B4B0-DF739088DCEC}"/>
              </a:ext>
            </a:extLst>
          </p:cNvPr>
          <p:cNvSpPr>
            <a:spLocks noGrp="1"/>
          </p:cNvSpPr>
          <p:nvPr>
            <p:ph type="body" idx="1" hasCustomPrompt="1"/>
          </p:nvPr>
        </p:nvSpPr>
        <p:spPr>
          <a:xfrm>
            <a:off x="1" y="697780"/>
            <a:ext cx="12191998" cy="1405081"/>
          </a:xfrm>
          <a:solidFill>
            <a:schemeClr val="accent1"/>
          </a:solidFill>
        </p:spPr>
        <p:txBody>
          <a:bodyPr lIns="228600" tIns="0" rIns="182880" bIns="0">
            <a:normAutofit/>
          </a:bodyPr>
          <a:lstStyle>
            <a:lvl1pPr marL="0" marR="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sz="2000">
                <a:solidFill>
                  <a:schemeClr val="bg1"/>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dirty="0"/>
              <a:t>Enter question – 4 responses can only have 1 correct response; 5 responses must have 2 correct responses; 6 responses must have 3 correct responses.</a:t>
            </a:r>
          </a:p>
        </p:txBody>
      </p:sp>
      <p:sp>
        <p:nvSpPr>
          <p:cNvPr id="3" name="Answer Header">
            <a:extLst>
              <a:ext uri="{FF2B5EF4-FFF2-40B4-BE49-F238E27FC236}">
                <a16:creationId xmlns:a16="http://schemas.microsoft.com/office/drawing/2014/main" id="{4CF18732-63A0-43A6-B5E9-C4F74190ED76}"/>
              </a:ext>
            </a:extLst>
          </p:cNvPr>
          <p:cNvSpPr>
            <a:spLocks noGrp="1"/>
          </p:cNvSpPr>
          <p:nvPr>
            <p:ph type="subTitle" idx="4" hasCustomPrompt="1"/>
          </p:nvPr>
        </p:nvSpPr>
        <p:spPr>
          <a:xfrm>
            <a:off x="0" y="2114550"/>
            <a:ext cx="12192000" cy="400050"/>
          </a:xfrm>
          <a:solidFill>
            <a:schemeClr val="accent2"/>
          </a:solidFill>
        </p:spPr>
        <p:txBody>
          <a:bodyPr lIns="228600">
            <a:noAutofit/>
          </a:bodyPr>
          <a:lstStyle>
            <a:lvl1pPr marL="0" indent="0">
              <a:buNone/>
              <a:defRPr sz="2000"/>
            </a:lvl1pPr>
          </a:lstStyle>
          <a:p>
            <a:pPr lvl="0"/>
            <a:r>
              <a:rPr lang="en-US" dirty="0"/>
              <a:t>Enter “The correct response is x”</a:t>
            </a:r>
          </a:p>
        </p:txBody>
      </p:sp>
      <p:sp>
        <p:nvSpPr>
          <p:cNvPr id="8" name="Answer Text">
            <a:extLst>
              <a:ext uri="{FF2B5EF4-FFF2-40B4-BE49-F238E27FC236}">
                <a16:creationId xmlns:a16="http://schemas.microsoft.com/office/drawing/2014/main" id="{35CD1FAE-5D7E-4F04-B017-89D4732E2444}"/>
              </a:ext>
            </a:extLst>
          </p:cNvPr>
          <p:cNvSpPr>
            <a:spLocks noGrp="1"/>
          </p:cNvSpPr>
          <p:nvPr>
            <p:ph type="body" idx="2" hasCustomPrompt="1"/>
          </p:nvPr>
        </p:nvSpPr>
        <p:spPr>
          <a:xfrm>
            <a:off x="907950" y="2427252"/>
            <a:ext cx="11245989" cy="4007816"/>
          </a:xfrm>
          <a:solidFill>
            <a:schemeClr val="bg1"/>
          </a:solidFill>
          <a:ln>
            <a:noFill/>
          </a:ln>
        </p:spPr>
        <p:txBody>
          <a:bodyPr lIns="91440" tIns="91440" rIns="182880" bIns="0" anchor="t"/>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Enter a description of the correct and incorrect responses.</a:t>
            </a:r>
          </a:p>
        </p:txBody>
      </p:sp>
    </p:spTree>
    <p:custDataLst>
      <p:tags r:id="rId1"/>
    </p:custDataLst>
    <p:extLst>
      <p:ext uri="{BB962C8B-B14F-4D97-AF65-F5344CB8AC3E}">
        <p14:creationId xmlns:p14="http://schemas.microsoft.com/office/powerpoint/2010/main" val="427903360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itle and Vertical Text">
    <p:bg>
      <p:bgPr>
        <a:solidFill>
          <a:schemeClr val="bg1"/>
        </a:solidFill>
        <a:effectLst/>
      </p:bgPr>
    </p:bg>
    <p:spTree>
      <p:nvGrpSpPr>
        <p:cNvPr id="1" name=""/>
        <p:cNvGrpSpPr/>
        <p:nvPr/>
      </p:nvGrpSpPr>
      <p:grpSpPr>
        <a:xfrm>
          <a:off x="0" y="0"/>
          <a:ext cx="0" cy="0"/>
          <a:chOff x="0" y="0"/>
          <a:chExt cx="0" cy="0"/>
        </a:xfrm>
      </p:grpSpPr>
      <p:sp>
        <p:nvSpPr>
          <p:cNvPr id="9" name="Copyright">
            <a:extLst>
              <a:ext uri="{FF2B5EF4-FFF2-40B4-BE49-F238E27FC236}">
                <a16:creationId xmlns:a16="http://schemas.microsoft.com/office/drawing/2014/main" id="{962C3F25-041D-4E5B-839E-FBB5D7B91A65}"/>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id="{9A1AD47A-644D-4968-9CC8-C9014D5497DB}"/>
              </a:ext>
            </a:extLst>
          </p:cNvPr>
          <p:cNvSpPr>
            <a:spLocks noGrp="1"/>
          </p:cNvSpPr>
          <p:nvPr>
            <p:ph type="title" hasCustomPrompt="1"/>
          </p:nvPr>
        </p:nvSpPr>
        <p:spPr>
          <a:xfrm>
            <a:off x="365760" y="301752"/>
            <a:ext cx="11569209" cy="731318"/>
          </a:xfrm>
        </p:spPr>
        <p:txBody>
          <a:bodyPr/>
          <a:lstStyle>
            <a:lvl1pPr>
              <a:defRPr>
                <a:solidFill>
                  <a:schemeClr val="tx2"/>
                </a:solidFill>
              </a:defRPr>
            </a:lvl1pPr>
          </a:lstStyle>
          <a:p>
            <a:r>
              <a:rPr lang="en-US" dirty="0"/>
              <a:t>Title only layout</a:t>
            </a:r>
          </a:p>
        </p:txBody>
      </p:sp>
      <p:sp>
        <p:nvSpPr>
          <p:cNvPr id="7" name="Content">
            <a:extLst>
              <a:ext uri="{FF2B5EF4-FFF2-40B4-BE49-F238E27FC236}">
                <a16:creationId xmlns:a16="http://schemas.microsoft.com/office/drawing/2014/main" id="{E03519C3-01DC-4A54-BFE9-0527DA2D5160}"/>
              </a:ext>
            </a:extLst>
          </p:cNvPr>
          <p:cNvSpPr>
            <a:spLocks noGrp="1"/>
          </p:cNvSpPr>
          <p:nvPr>
            <p:ph type="body" orient="vert" idx="1" hasCustomPrompt="1"/>
          </p:nvPr>
        </p:nvSpPr>
        <p:spPr>
          <a:xfrm>
            <a:off x="435716" y="1033070"/>
            <a:ext cx="11499253" cy="5389244"/>
          </a:xfrm>
        </p:spPr>
        <p:txBody>
          <a:bodyPr vert="eaVert"/>
          <a:lstStyle>
            <a:lvl1pPr>
              <a:lnSpc>
                <a:spcPct val="100000"/>
              </a:lnSpc>
              <a:spcAft>
                <a:spcPts val="0"/>
              </a:spcAft>
              <a:defRPr sz="2400">
                <a:solidFill>
                  <a:schemeClr val="tx2"/>
                </a:solidFill>
              </a:defRPr>
            </a:lvl1pPr>
            <a:lvl2pPr marL="461963" indent="-228600">
              <a:lnSpc>
                <a:spcPct val="100000"/>
              </a:lnSpc>
              <a:spcAft>
                <a:spcPts val="0"/>
              </a:spcAft>
              <a:defRPr sz="2000">
                <a:solidFill>
                  <a:schemeClr val="tx2"/>
                </a:solidFill>
              </a:defRPr>
            </a:lvl2pPr>
            <a:lvl3pPr marL="684213" indent="-228600">
              <a:lnSpc>
                <a:spcPct val="100000"/>
              </a:lnSpc>
              <a:spcAft>
                <a:spcPts val="0"/>
              </a:spcAft>
              <a:defRPr sz="1800">
                <a:solidFill>
                  <a:schemeClr val="tx2"/>
                </a:solidFill>
              </a:defRPr>
            </a:lvl3pPr>
            <a:lvl4pPr marL="914400" indent="-228600">
              <a:lnSpc>
                <a:spcPct val="100000"/>
              </a:lnSpc>
              <a:spcAft>
                <a:spcPts val="0"/>
              </a:spcAft>
              <a:defRPr sz="1600">
                <a:solidFill>
                  <a:schemeClr val="tx2"/>
                </a:solidFill>
              </a:defRPr>
            </a:lvl4pPr>
            <a:lvl5pPr marL="1144588" indent="-228600">
              <a:lnSpc>
                <a:spcPct val="100000"/>
              </a:lnSpc>
              <a:spcAft>
                <a:spcPts val="0"/>
              </a:spcAft>
              <a:defRPr sz="16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19" name="Title Border">
            <a:extLst>
              <a:ext uri="{FF2B5EF4-FFF2-40B4-BE49-F238E27FC236}">
                <a16:creationId xmlns:a16="http://schemas.microsoft.com/office/drawing/2014/main" id="{7F823AF2-999D-4175-8C01-402CA4924585}"/>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366802344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Vertical Title and Content">
    <p:bg>
      <p:bgPr>
        <a:solidFill>
          <a:schemeClr val="bg1"/>
        </a:solidFill>
        <a:effectLst/>
      </p:bgPr>
    </p:bg>
    <p:spTree>
      <p:nvGrpSpPr>
        <p:cNvPr id="1" name=""/>
        <p:cNvGrpSpPr/>
        <p:nvPr/>
      </p:nvGrpSpPr>
      <p:grpSpPr>
        <a:xfrm>
          <a:off x="0" y="0"/>
          <a:ext cx="0" cy="0"/>
          <a:chOff x="0" y="0"/>
          <a:chExt cx="0" cy="0"/>
        </a:xfrm>
      </p:grpSpPr>
      <p:sp>
        <p:nvSpPr>
          <p:cNvPr id="9" name="Copyright">
            <a:extLst>
              <a:ext uri="{FF2B5EF4-FFF2-40B4-BE49-F238E27FC236}">
                <a16:creationId xmlns:a16="http://schemas.microsoft.com/office/drawing/2014/main" id="{962C3F25-041D-4E5B-839E-FBB5D7B91A65}"/>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id="{1FDB7DAC-24E1-411C-8D5F-3A7FDF188C1D}"/>
              </a:ext>
            </a:extLst>
          </p:cNvPr>
          <p:cNvSpPr>
            <a:spLocks noGrp="1"/>
          </p:cNvSpPr>
          <p:nvPr>
            <p:ph type="title" hasCustomPrompt="1"/>
          </p:nvPr>
        </p:nvSpPr>
        <p:spPr>
          <a:xfrm rot="5400000">
            <a:off x="8324028" y="2805126"/>
            <a:ext cx="6127095" cy="1132145"/>
          </a:xfrm>
        </p:spPr>
        <p:txBody>
          <a:bodyPr/>
          <a:lstStyle>
            <a:lvl1pPr marL="0" marR="0" indent="0" algn="l" defTabSz="914400" rtl="0" eaLnBrk="1" fontAlgn="auto" latinLnBrk="0" hangingPunct="1">
              <a:lnSpc>
                <a:spcPct val="100000"/>
              </a:lnSpc>
              <a:spcBef>
                <a:spcPct val="0"/>
              </a:spcBef>
              <a:spcAft>
                <a:spcPts val="0"/>
              </a:spcAft>
              <a:buClrTx/>
              <a:buSzTx/>
              <a:buFontTx/>
              <a:buNone/>
              <a:tabLst/>
              <a:defRPr>
                <a:solidFill>
                  <a:schemeClr val="tx2"/>
                </a:solidFill>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dirty="0"/>
              <a:t>Vertical title and text layout (international) </a:t>
            </a:r>
          </a:p>
        </p:txBody>
      </p:sp>
      <p:sp>
        <p:nvSpPr>
          <p:cNvPr id="7" name="Content">
            <a:extLst>
              <a:ext uri="{FF2B5EF4-FFF2-40B4-BE49-F238E27FC236}">
                <a16:creationId xmlns:a16="http://schemas.microsoft.com/office/drawing/2014/main" id="{E03519C3-01DC-4A54-BFE9-0527DA2D5160}"/>
              </a:ext>
            </a:extLst>
          </p:cNvPr>
          <p:cNvSpPr>
            <a:spLocks noGrp="1"/>
          </p:cNvSpPr>
          <p:nvPr>
            <p:ph type="body" orient="vert" idx="1" hasCustomPrompt="1"/>
          </p:nvPr>
        </p:nvSpPr>
        <p:spPr>
          <a:xfrm>
            <a:off x="365760" y="307649"/>
            <a:ext cx="10455743" cy="6127095"/>
          </a:xfrm>
        </p:spPr>
        <p:txBody>
          <a:bodyPr vert="eaVert"/>
          <a:lstStyle>
            <a:lvl1pPr>
              <a:lnSpc>
                <a:spcPct val="100000"/>
              </a:lnSpc>
              <a:spcAft>
                <a:spcPts val="0"/>
              </a:spcAft>
              <a:defRPr sz="2400">
                <a:solidFill>
                  <a:schemeClr val="tx2"/>
                </a:solidFill>
              </a:defRPr>
            </a:lvl1pPr>
            <a:lvl2pPr marL="461963" indent="-228600">
              <a:lnSpc>
                <a:spcPct val="100000"/>
              </a:lnSpc>
              <a:spcAft>
                <a:spcPts val="0"/>
              </a:spcAft>
              <a:defRPr sz="2000">
                <a:solidFill>
                  <a:schemeClr val="tx2"/>
                </a:solidFill>
              </a:defRPr>
            </a:lvl2pPr>
            <a:lvl3pPr marL="684213" indent="-228600">
              <a:lnSpc>
                <a:spcPct val="100000"/>
              </a:lnSpc>
              <a:spcAft>
                <a:spcPts val="0"/>
              </a:spcAft>
              <a:defRPr sz="1800">
                <a:solidFill>
                  <a:schemeClr val="tx2"/>
                </a:solidFill>
              </a:defRPr>
            </a:lvl3pPr>
            <a:lvl4pPr marL="914400" indent="-228600">
              <a:lnSpc>
                <a:spcPct val="100000"/>
              </a:lnSpc>
              <a:spcAft>
                <a:spcPts val="0"/>
              </a:spcAft>
              <a:defRPr sz="1600">
                <a:solidFill>
                  <a:schemeClr val="tx2"/>
                </a:solidFill>
              </a:defRPr>
            </a:lvl4pPr>
            <a:lvl5pPr marL="1144588" indent="-228600">
              <a:lnSpc>
                <a:spcPct val="100000"/>
              </a:lnSpc>
              <a:spcAft>
                <a:spcPts val="0"/>
              </a:spcAft>
              <a:defRPr sz="16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19" name="Title Border">
            <a:extLst>
              <a:ext uri="{FF2B5EF4-FFF2-40B4-BE49-F238E27FC236}">
                <a16:creationId xmlns:a16="http://schemas.microsoft.com/office/drawing/2014/main" id="{A9006E65-0AC6-4AEC-9676-8B754EE037E9}"/>
              </a:ext>
              <a:ext uri="{C183D7F6-B498-43B3-948B-1728B52AA6E4}">
                <adec:decorative xmlns:adec="http://schemas.microsoft.com/office/drawing/2017/decorative" val="1"/>
              </a:ext>
            </a:extLst>
          </p:cNvPr>
          <p:cNvSpPr/>
          <p:nvPr/>
        </p:nvSpPr>
        <p:spPr>
          <a:xfrm rot="5400000">
            <a:off x="7803983" y="3371504"/>
            <a:ext cx="60807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352893513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bg1"/>
        </a:solidFill>
        <a:effectLst/>
      </p:bgPr>
    </p:bg>
    <p:spTree>
      <p:nvGrpSpPr>
        <p:cNvPr id="1" name=""/>
        <p:cNvGrpSpPr/>
        <p:nvPr/>
      </p:nvGrpSpPr>
      <p:grpSpPr>
        <a:xfrm>
          <a:off x="0" y="0"/>
          <a:ext cx="0" cy="0"/>
          <a:chOff x="0" y="0"/>
          <a:chExt cx="0" cy="0"/>
        </a:xfrm>
      </p:grpSpPr>
      <p:sp>
        <p:nvSpPr>
          <p:cNvPr id="4" name="Copyright">
            <a:extLst>
              <a:ext uri="{FF2B5EF4-FFF2-40B4-BE49-F238E27FC236}">
                <a16:creationId xmlns:a16="http://schemas.microsoft.com/office/drawing/2014/main" id="{FC1BCC42-A2C6-441D-8C4B-CDE52BF5C8E1}"/>
              </a:ext>
            </a:extLst>
          </p:cNvPr>
          <p:cNvSpPr txBox="1"/>
          <p:nvPr userDrawn="1"/>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6" name="Slide Number">
            <a:extLst>
              <a:ext uri="{FF2B5EF4-FFF2-40B4-BE49-F238E27FC236}">
                <a16:creationId xmlns:a16="http://schemas.microsoft.com/office/drawing/2014/main" id="{38D628E6-F658-4882-9160-E89F53879E8E}"/>
              </a:ext>
            </a:extLst>
          </p:cNvPr>
          <p:cNvSpPr>
            <a:spLocks noGrp="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B23121D6-781A-4B6C-8D9B-3A8188A614AE}" type="slidenum">
              <a:rPr lang="en-US" smtClean="0"/>
              <a:pPr/>
              <a:t>‹#›</a:t>
            </a:fld>
            <a:endParaRPr lang="en-US"/>
          </a:p>
        </p:txBody>
      </p:sp>
      <p:sp>
        <p:nvSpPr>
          <p:cNvPr id="2" name="Title 1">
            <a:extLst>
              <a:ext uri="{FF2B5EF4-FFF2-40B4-BE49-F238E27FC236}">
                <a16:creationId xmlns:a16="http://schemas.microsoft.com/office/drawing/2014/main" id="{F2A188E7-BC6A-4980-AD7A-FA0DFFEFE264}"/>
              </a:ext>
            </a:extLst>
          </p:cNvPr>
          <p:cNvSpPr>
            <a:spLocks noGrp="1"/>
          </p:cNvSpPr>
          <p:nvPr>
            <p:ph type="title"/>
          </p:nvPr>
        </p:nvSpPr>
        <p:spPr>
          <a:xfrm>
            <a:off x="182880" y="182880"/>
            <a:ext cx="11768328" cy="502920"/>
          </a:xfrm>
        </p:spPr>
        <p:txBody>
          <a:bodyPr/>
          <a:lstStyle/>
          <a:p>
            <a:r>
              <a:rPr lang="en-US"/>
              <a:t>Click to edit Master title style</a:t>
            </a:r>
          </a:p>
        </p:txBody>
      </p:sp>
      <p:sp>
        <p:nvSpPr>
          <p:cNvPr id="7" name="Question">
            <a:extLst>
              <a:ext uri="{FF2B5EF4-FFF2-40B4-BE49-F238E27FC236}">
                <a16:creationId xmlns:a16="http://schemas.microsoft.com/office/drawing/2014/main" id="{0EFE68C8-EB2F-450A-AD4C-0C40B7F20706}"/>
              </a:ext>
            </a:extLst>
          </p:cNvPr>
          <p:cNvSpPr>
            <a:spLocks noGrp="1"/>
          </p:cNvSpPr>
          <p:nvPr>
            <p:ph type="body" idx="1" hasCustomPrompt="1"/>
          </p:nvPr>
        </p:nvSpPr>
        <p:spPr>
          <a:xfrm>
            <a:off x="1" y="697780"/>
            <a:ext cx="12191998" cy="1405081"/>
          </a:xfrm>
          <a:solidFill>
            <a:schemeClr val="accent1"/>
          </a:solidFill>
        </p:spPr>
        <p:txBody>
          <a:bodyPr lIns="228600" tIns="182880" rIns="182880" bIns="0">
            <a:normAutofit/>
          </a:bodyPr>
          <a:lstStyle>
            <a:lvl1pPr marL="0" marR="0" indent="0" algn="l" defTabSz="914400" rtl="0" eaLnBrk="1" fontAlgn="auto" latinLnBrk="0" hangingPunct="1">
              <a:lnSpc>
                <a:spcPct val="100000"/>
              </a:lnSpc>
              <a:spcBef>
                <a:spcPts val="0"/>
              </a:spcBef>
              <a:spcAft>
                <a:spcPts val="1200"/>
              </a:spcAft>
              <a:buClrTx/>
              <a:buSzTx/>
              <a:buFont typeface="Arial" panose="020B0604020202020204" pitchFamily="34" charset="0"/>
              <a:buNone/>
              <a:tabLst/>
              <a:defRPr sz="1600">
                <a:solidFill>
                  <a:schemeClr val="bg1"/>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dirty="0"/>
              <a:t>Enter question – 4 responses can only have 1 correct response; 5 responses must have 2 correct responses; 6 responses must have 3 correct responses.</a:t>
            </a:r>
          </a:p>
        </p:txBody>
      </p:sp>
    </p:spTree>
    <p:extLst>
      <p:ext uri="{BB962C8B-B14F-4D97-AF65-F5344CB8AC3E}">
        <p14:creationId xmlns:p14="http://schemas.microsoft.com/office/powerpoint/2010/main" val="185248147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1_Thank You">
    <p:bg>
      <p:bgPr>
        <a:solidFill>
          <a:schemeClr val="bg1"/>
        </a:solidFill>
        <a:effectLst/>
      </p:bgPr>
    </p:bg>
    <p:spTree>
      <p:nvGrpSpPr>
        <p:cNvPr id="1" name=""/>
        <p:cNvGrpSpPr/>
        <p:nvPr/>
      </p:nvGrpSpPr>
      <p:grpSpPr>
        <a:xfrm>
          <a:off x="0" y="0"/>
          <a:ext cx="0" cy="0"/>
          <a:chOff x="0" y="0"/>
          <a:chExt cx="0" cy="0"/>
        </a:xfrm>
      </p:grpSpPr>
      <p:grpSp>
        <p:nvGrpSpPr>
          <p:cNvPr id="99" name="Background Images">
            <a:extLst>
              <a:ext uri="{FF2B5EF4-FFF2-40B4-BE49-F238E27FC236}">
                <a16:creationId xmlns:a16="http://schemas.microsoft.com/office/drawing/2014/main" id="{BA3DF3DE-0044-49A0-893D-4AE69524AE45}"/>
              </a:ext>
              <a:ext uri="{C183D7F6-B498-43B3-948B-1728B52AA6E4}">
                <adec:decorative xmlns:adec="http://schemas.microsoft.com/office/drawing/2017/decorative" val="1"/>
              </a:ext>
            </a:extLst>
          </p:cNvPr>
          <p:cNvGrpSpPr/>
          <p:nvPr userDrawn="1"/>
        </p:nvGrpSpPr>
        <p:grpSpPr>
          <a:xfrm>
            <a:off x="0" y="0"/>
            <a:ext cx="12192000" cy="6858000"/>
            <a:chOff x="0" y="0"/>
            <a:chExt cx="12192000" cy="6858000"/>
          </a:xfrm>
        </p:grpSpPr>
        <p:sp>
          <p:nvSpPr>
            <p:cNvPr id="92" name="BKG-TP">
              <a:extLst>
                <a:ext uri="{FF2B5EF4-FFF2-40B4-BE49-F238E27FC236}">
                  <a16:creationId xmlns:a16="http://schemas.microsoft.com/office/drawing/2014/main" id="{80E539AA-5F27-4E27-A2EB-0002A460B024}"/>
                </a:ext>
                <a:ext uri="{C183D7F6-B498-43B3-948B-1728B52AA6E4}">
                  <adec:decorative xmlns:adec="http://schemas.microsoft.com/office/drawing/2017/decorative" val="1"/>
                </a:ext>
              </a:extLst>
            </p:cNvPr>
            <p:cNvSpPr/>
            <p:nvPr/>
          </p:nvSpPr>
          <p:spPr>
            <a:xfrm>
              <a:off x="0" y="0"/>
              <a:ext cx="12191998" cy="435133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CubeSide">
              <a:extLst>
                <a:ext uri="{FF2B5EF4-FFF2-40B4-BE49-F238E27FC236}">
                  <a16:creationId xmlns:a16="http://schemas.microsoft.com/office/drawing/2014/main" id="{0BD8C101-546C-4D96-9A74-D006A704F407}"/>
                </a:ext>
                <a:ext uri="{C183D7F6-B498-43B3-948B-1728B52AA6E4}">
                  <adec:decorative xmlns:adec="http://schemas.microsoft.com/office/drawing/2017/decorative" val="1"/>
                </a:ext>
              </a:extLst>
            </p:cNvPr>
            <p:cNvSpPr/>
            <p:nvPr/>
          </p:nvSpPr>
          <p:spPr>
            <a:xfrm>
              <a:off x="0" y="942975"/>
              <a:ext cx="2552700" cy="5915025"/>
            </a:xfrm>
            <a:custGeom>
              <a:avLst/>
              <a:gdLst>
                <a:gd name="connsiteX0" fmla="*/ 0 w 2552700"/>
                <a:gd name="connsiteY0" fmla="*/ 0 h 5915025"/>
                <a:gd name="connsiteX1" fmla="*/ 2552700 w 2552700"/>
                <a:gd name="connsiteY1" fmla="*/ 0 h 5915025"/>
                <a:gd name="connsiteX2" fmla="*/ 2552700 w 2552700"/>
                <a:gd name="connsiteY2" fmla="*/ 5915025 h 5915025"/>
                <a:gd name="connsiteX3" fmla="*/ 0 w 2552700"/>
                <a:gd name="connsiteY3" fmla="*/ 5915025 h 5915025"/>
                <a:gd name="connsiteX4" fmla="*/ 0 w 2552700"/>
                <a:gd name="connsiteY4" fmla="*/ 0 h 5915025"/>
                <a:gd name="connsiteX0" fmla="*/ 0 w 2552700"/>
                <a:gd name="connsiteY0" fmla="*/ 0 h 5915025"/>
                <a:gd name="connsiteX1" fmla="*/ 2552700 w 2552700"/>
                <a:gd name="connsiteY1" fmla="*/ 0 h 5915025"/>
                <a:gd name="connsiteX2" fmla="*/ 2552700 w 2552700"/>
                <a:gd name="connsiteY2" fmla="*/ 5915025 h 5915025"/>
                <a:gd name="connsiteX3" fmla="*/ 0 w 2552700"/>
                <a:gd name="connsiteY3" fmla="*/ 5915025 h 5915025"/>
                <a:gd name="connsiteX4" fmla="*/ 0 w 2552700"/>
                <a:gd name="connsiteY4" fmla="*/ 3110865 h 5915025"/>
                <a:gd name="connsiteX5" fmla="*/ 0 w 2552700"/>
                <a:gd name="connsiteY5" fmla="*/ 0 h 5915025"/>
                <a:gd name="connsiteX0" fmla="*/ 0 w 2552700"/>
                <a:gd name="connsiteY0" fmla="*/ 3110865 h 5915025"/>
                <a:gd name="connsiteX1" fmla="*/ 2552700 w 2552700"/>
                <a:gd name="connsiteY1" fmla="*/ 0 h 5915025"/>
                <a:gd name="connsiteX2" fmla="*/ 2552700 w 2552700"/>
                <a:gd name="connsiteY2" fmla="*/ 5915025 h 5915025"/>
                <a:gd name="connsiteX3" fmla="*/ 0 w 2552700"/>
                <a:gd name="connsiteY3" fmla="*/ 5915025 h 5915025"/>
                <a:gd name="connsiteX4" fmla="*/ 0 w 2552700"/>
                <a:gd name="connsiteY4" fmla="*/ 3110865 h 5915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2700" h="5915025">
                  <a:moveTo>
                    <a:pt x="0" y="3110865"/>
                  </a:moveTo>
                  <a:lnTo>
                    <a:pt x="2552700" y="0"/>
                  </a:lnTo>
                  <a:lnTo>
                    <a:pt x="2552700" y="5915025"/>
                  </a:lnTo>
                  <a:lnTo>
                    <a:pt x="0" y="5915025"/>
                  </a:lnTo>
                  <a:lnTo>
                    <a:pt x="0" y="3110865"/>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CubeFront">
              <a:extLst>
                <a:ext uri="{FF2B5EF4-FFF2-40B4-BE49-F238E27FC236}">
                  <a16:creationId xmlns:a16="http://schemas.microsoft.com/office/drawing/2014/main" id="{AEE440B8-B31E-487C-92A7-B1713A372E58}"/>
                </a:ext>
                <a:ext uri="{C183D7F6-B498-43B3-948B-1728B52AA6E4}">
                  <adec:decorative xmlns:adec="http://schemas.microsoft.com/office/drawing/2017/decorative" val="1"/>
                </a:ext>
              </a:extLst>
            </p:cNvPr>
            <p:cNvSpPr/>
            <p:nvPr/>
          </p:nvSpPr>
          <p:spPr>
            <a:xfrm>
              <a:off x="2552700" y="942975"/>
              <a:ext cx="9639300" cy="59150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8" name="AWS Logo">
              <a:extLst>
                <a:ext uri="{FF2B5EF4-FFF2-40B4-BE49-F238E27FC236}">
                  <a16:creationId xmlns:a16="http://schemas.microsoft.com/office/drawing/2014/main" id="{41BC3838-CAD1-4E45-A629-8FAE25F8F357}"/>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27710" y="5789538"/>
              <a:ext cx="1097280" cy="656183"/>
            </a:xfrm>
            <a:prstGeom prst="rect">
              <a:avLst/>
            </a:prstGeom>
          </p:spPr>
        </p:pic>
        <p:sp>
          <p:nvSpPr>
            <p:cNvPr id="11" name="Copyright">
              <a:extLst>
                <a:ext uri="{FF2B5EF4-FFF2-40B4-BE49-F238E27FC236}">
                  <a16:creationId xmlns:a16="http://schemas.microsoft.com/office/drawing/2014/main" id="{DF9E4172-9EB6-4421-9EA3-78F3EDED9A1F}"/>
                </a:ext>
              </a:extLst>
            </p:cNvPr>
            <p:cNvSpPr txBox="1"/>
            <p:nvPr/>
          </p:nvSpPr>
          <p:spPr>
            <a:xfrm>
              <a:off x="5068041" y="6568818"/>
              <a:ext cx="4653838" cy="261610"/>
            </a:xfrm>
            <a:prstGeom prst="rect">
              <a:avLst/>
            </a:prstGeom>
            <a:noFill/>
          </p:spPr>
          <p:txBody>
            <a:bodyPr wrap="none" rtlCol="0">
              <a:spAutoFit/>
            </a:bodyPr>
            <a:lstStyle/>
            <a:p>
              <a:r>
                <a:rPr lang="en-US" sz="1100" kern="1200">
                  <a:solidFill>
                    <a:schemeClr val="bg2"/>
                  </a:solidFill>
                  <a:effectLst/>
                  <a:latin typeface="+mn-lt"/>
                  <a:ea typeface="+mn-ea"/>
                  <a:cs typeface="+mn-cs"/>
                </a:rPr>
                <a:t>© 2022, Amazon Web Services, Inc. or its affiliates. All rights reserved.</a:t>
              </a:r>
            </a:p>
          </p:txBody>
        </p:sp>
      </p:grpSp>
      <p:sp>
        <p:nvSpPr>
          <p:cNvPr id="3" name="Slide Number">
            <a:extLst>
              <a:ext uri="{FF2B5EF4-FFF2-40B4-BE49-F238E27FC236}">
                <a16:creationId xmlns:a16="http://schemas.microsoft.com/office/drawing/2014/main" id="{BEFA658F-CEEA-4659-B30B-B79DCDF1C713}"/>
              </a:ext>
            </a:extLst>
          </p:cNvPr>
          <p:cNvSpPr>
            <a:spLocks noGrp="1"/>
          </p:cNvSpPr>
          <p:nvPr>
            <p:ph type="sldNum" sz="quarter" idx="20"/>
          </p:nvPr>
        </p:nvSpPr>
        <p:spPr>
          <a:xfrm>
            <a:off x="11469389" y="6568410"/>
            <a:ext cx="484261" cy="265176"/>
          </a:xfrm>
        </p:spPr>
        <p:txBody>
          <a:bodyPr/>
          <a:lstStyle>
            <a:lvl1pPr>
              <a:defRPr sz="1100">
                <a:solidFill>
                  <a:schemeClr val="bg2"/>
                </a:solidFill>
                <a:latin typeface="+mn-lt"/>
              </a:defRPr>
            </a:lvl1pPr>
          </a:lstStyle>
          <a:p>
            <a:fld id="{B23121D6-781A-4B6C-8D9B-3A8188A614AE}" type="slidenum">
              <a:rPr lang="en-US" smtClean="0"/>
              <a:t>‹#›</a:t>
            </a:fld>
            <a:endParaRPr lang="en-US"/>
          </a:p>
        </p:txBody>
      </p:sp>
      <p:sp>
        <p:nvSpPr>
          <p:cNvPr id="2" name="Title">
            <a:extLst>
              <a:ext uri="{FF2B5EF4-FFF2-40B4-BE49-F238E27FC236}">
                <a16:creationId xmlns:a16="http://schemas.microsoft.com/office/drawing/2014/main" id="{E52B1449-9D22-45E9-8E29-DD9653749C2D}"/>
              </a:ext>
            </a:extLst>
          </p:cNvPr>
          <p:cNvSpPr>
            <a:spLocks noGrp="1"/>
          </p:cNvSpPr>
          <p:nvPr>
            <p:ph type="title" hasCustomPrompt="1"/>
          </p:nvPr>
        </p:nvSpPr>
        <p:spPr>
          <a:xfrm>
            <a:off x="2663862" y="1135062"/>
            <a:ext cx="9341063" cy="4049824"/>
          </a:xfrm>
        </p:spPr>
        <p:txBody>
          <a:bodyPr anchor="ctr"/>
          <a:lstStyle>
            <a:lvl1pPr>
              <a:defRPr sz="4400">
                <a:solidFill>
                  <a:schemeClr val="bg2"/>
                </a:solidFill>
              </a:defRPr>
            </a:lvl1pPr>
          </a:lstStyle>
          <a:p>
            <a:r>
              <a:rPr lang="en-US" dirty="0"/>
              <a:t>Thank you text</a:t>
            </a:r>
          </a:p>
        </p:txBody>
      </p:sp>
      <p:sp>
        <p:nvSpPr>
          <p:cNvPr id="5" name="Text Placeholder 4">
            <a:extLst>
              <a:ext uri="{FF2B5EF4-FFF2-40B4-BE49-F238E27FC236}">
                <a16:creationId xmlns:a16="http://schemas.microsoft.com/office/drawing/2014/main" id="{443878D9-CEC0-4A66-83CE-7ED3CE53FBDC}"/>
              </a:ext>
            </a:extLst>
          </p:cNvPr>
          <p:cNvSpPr>
            <a:spLocks noGrp="1"/>
          </p:cNvSpPr>
          <p:nvPr>
            <p:ph type="body" sz="quarter" idx="21"/>
          </p:nvPr>
        </p:nvSpPr>
        <p:spPr>
          <a:xfrm>
            <a:off x="2551176" y="5212080"/>
            <a:ext cx="9637776" cy="400110"/>
          </a:xfrm>
        </p:spPr>
        <p:txBody>
          <a:bodyPr>
            <a:spAutoFit/>
          </a:bodyPr>
          <a:lstStyle>
            <a:lvl1pPr marL="0" indent="0">
              <a:buNone/>
              <a:defRPr lang="en-US" sz="2000" kern="1200" dirty="0" smtClean="0">
                <a:solidFill>
                  <a:schemeClr val="bg2"/>
                </a:solidFill>
                <a:latin typeface="+mn-lt"/>
                <a:ea typeface="+mn-ea"/>
                <a:cs typeface="+mn-cs"/>
              </a:defRPr>
            </a:lvl1pPr>
            <a:lvl2pPr marL="227012" indent="0">
              <a:buNone/>
              <a:defRPr lang="en-US" sz="2000" kern="1200" dirty="0" smtClean="0">
                <a:solidFill>
                  <a:schemeClr val="bg2"/>
                </a:solidFill>
                <a:latin typeface="+mn-lt"/>
                <a:ea typeface="+mn-ea"/>
                <a:cs typeface="+mn-cs"/>
              </a:defRPr>
            </a:lvl2pPr>
            <a:lvl3pPr marL="455612" indent="0">
              <a:buNone/>
              <a:defRPr lang="en-US" sz="2000" kern="1200" dirty="0" smtClean="0">
                <a:solidFill>
                  <a:schemeClr val="bg2"/>
                </a:solidFill>
                <a:latin typeface="+mn-lt"/>
                <a:ea typeface="+mn-ea"/>
                <a:cs typeface="+mn-cs"/>
              </a:defRPr>
            </a:lvl3pPr>
            <a:lvl4pPr marL="684212" indent="0">
              <a:buNone/>
              <a:defRPr lang="en-US" sz="2000" kern="1200" dirty="0" smtClean="0">
                <a:solidFill>
                  <a:schemeClr val="bg2"/>
                </a:solidFill>
                <a:latin typeface="+mn-lt"/>
                <a:ea typeface="+mn-ea"/>
                <a:cs typeface="+mn-cs"/>
              </a:defRPr>
            </a:lvl4pPr>
            <a:lvl5pPr marL="912812" indent="0">
              <a:buNone/>
              <a:defRPr lang="en-US" sz="2000" kern="1200" dirty="0">
                <a:solidFill>
                  <a:schemeClr val="bg2"/>
                </a:solidFill>
                <a:latin typeface="+mn-lt"/>
                <a:ea typeface="+mn-ea"/>
                <a:cs typeface="+mn-cs"/>
              </a:defRPr>
            </a:lvl5pPr>
          </a:lstStyle>
          <a:p>
            <a:pPr lvl="0"/>
            <a:r>
              <a:rPr lang="en-US" dirty="0"/>
              <a:t>Edit Master text styles</a:t>
            </a:r>
          </a:p>
        </p:txBody>
      </p:sp>
    </p:spTree>
    <p:custDataLst>
      <p:tags r:id="rId1"/>
    </p:custDataLst>
    <p:extLst>
      <p:ext uri="{BB962C8B-B14F-4D97-AF65-F5344CB8AC3E}">
        <p14:creationId xmlns:p14="http://schemas.microsoft.com/office/powerpoint/2010/main" val="35326799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secHead" preserve="1">
  <p:cSld name="Section Header Variant">
    <p:bg>
      <p:bgPr>
        <a:solidFill>
          <a:schemeClr val="bg1"/>
        </a:solidFill>
        <a:effectLst/>
      </p:bgPr>
    </p:bg>
    <p:spTree>
      <p:nvGrpSpPr>
        <p:cNvPr id="1" name=""/>
        <p:cNvGrpSpPr/>
        <p:nvPr/>
      </p:nvGrpSpPr>
      <p:grpSpPr>
        <a:xfrm>
          <a:off x="0" y="0"/>
          <a:ext cx="0" cy="0"/>
          <a:chOff x="0" y="0"/>
          <a:chExt cx="0" cy="0"/>
        </a:xfrm>
      </p:grpSpPr>
      <p:grpSp>
        <p:nvGrpSpPr>
          <p:cNvPr id="99" name="Background Images">
            <a:extLst>
              <a:ext uri="{FF2B5EF4-FFF2-40B4-BE49-F238E27FC236}">
                <a16:creationId xmlns:a16="http://schemas.microsoft.com/office/drawing/2014/main" id="{8D6A50E3-62DD-469F-A4B4-2DC279107EB8}"/>
              </a:ext>
              <a:ext uri="{C183D7F6-B498-43B3-948B-1728B52AA6E4}">
                <adec:decorative xmlns:adec="http://schemas.microsoft.com/office/drawing/2017/decorative" val="1"/>
              </a:ext>
            </a:extLst>
          </p:cNvPr>
          <p:cNvGrpSpPr/>
          <p:nvPr/>
        </p:nvGrpSpPr>
        <p:grpSpPr>
          <a:xfrm>
            <a:off x="0" y="0"/>
            <a:ext cx="12192000" cy="6858000"/>
            <a:chOff x="0" y="0"/>
            <a:chExt cx="12192000" cy="6858000"/>
          </a:xfrm>
        </p:grpSpPr>
        <p:sp>
          <p:nvSpPr>
            <p:cNvPr id="91" name="BKG-BM">
              <a:extLst>
                <a:ext uri="{FF2B5EF4-FFF2-40B4-BE49-F238E27FC236}">
                  <a16:creationId xmlns:a16="http://schemas.microsoft.com/office/drawing/2014/main" id="{165087FF-D0AD-4AD7-B899-B2227A662904}"/>
                </a:ext>
                <a:ext uri="{C183D7F6-B498-43B3-948B-1728B52AA6E4}">
                  <adec:decorative xmlns:adec="http://schemas.microsoft.com/office/drawing/2017/decorative" val="1"/>
                </a:ext>
              </a:extLst>
            </p:cNvPr>
            <p:cNvSpPr/>
            <p:nvPr/>
          </p:nvSpPr>
          <p:spPr>
            <a:xfrm>
              <a:off x="0" y="5576341"/>
              <a:ext cx="11062270" cy="128165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CubeTop">
              <a:extLst>
                <a:ext uri="{FF2B5EF4-FFF2-40B4-BE49-F238E27FC236}">
                  <a16:creationId xmlns:a16="http://schemas.microsoft.com/office/drawing/2014/main" id="{81DABB71-298F-46E6-9028-558C99DF72DF}"/>
                </a:ext>
                <a:ext uri="{C183D7F6-B498-43B3-948B-1728B52AA6E4}">
                  <adec:decorative xmlns:adec="http://schemas.microsoft.com/office/drawing/2017/decorative" val="1"/>
                </a:ext>
              </a:extLst>
            </p:cNvPr>
            <p:cNvSpPr/>
            <p:nvPr/>
          </p:nvSpPr>
          <p:spPr>
            <a:xfrm>
              <a:off x="9669645" y="0"/>
              <a:ext cx="2522355" cy="143198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CubeSide">
              <a:extLst>
                <a:ext uri="{FF2B5EF4-FFF2-40B4-BE49-F238E27FC236}">
                  <a16:creationId xmlns:a16="http://schemas.microsoft.com/office/drawing/2014/main" id="{31FFCCD2-46F8-4A8C-9D8D-34F0218F69C7}"/>
                </a:ext>
                <a:ext uri="{C183D7F6-B498-43B3-948B-1728B52AA6E4}">
                  <adec:decorative xmlns:adec="http://schemas.microsoft.com/office/drawing/2017/decorative" val="1"/>
                </a:ext>
              </a:extLst>
            </p:cNvPr>
            <p:cNvSpPr/>
            <p:nvPr/>
          </p:nvSpPr>
          <p:spPr>
            <a:xfrm>
              <a:off x="9519222" y="0"/>
              <a:ext cx="1543050" cy="6858000"/>
            </a:xfrm>
            <a:custGeom>
              <a:avLst/>
              <a:gdLst>
                <a:gd name="connsiteX0" fmla="*/ 0 w 1533524"/>
                <a:gd name="connsiteY0" fmla="*/ 0 h 6858000"/>
                <a:gd name="connsiteX1" fmla="*/ 1533524 w 1533524"/>
                <a:gd name="connsiteY1" fmla="*/ 0 h 6858000"/>
                <a:gd name="connsiteX2" fmla="*/ 1533524 w 1533524"/>
                <a:gd name="connsiteY2" fmla="*/ 6858000 h 6858000"/>
                <a:gd name="connsiteX3" fmla="*/ 0 w 1533524"/>
                <a:gd name="connsiteY3" fmla="*/ 6858000 h 6858000"/>
                <a:gd name="connsiteX4" fmla="*/ 0 w 1533524"/>
                <a:gd name="connsiteY4" fmla="*/ 0 h 6858000"/>
                <a:gd name="connsiteX0" fmla="*/ 0 w 1533524"/>
                <a:gd name="connsiteY0" fmla="*/ 0 h 6858000"/>
                <a:gd name="connsiteX1" fmla="*/ 190500 w 1533524"/>
                <a:gd name="connsiteY1" fmla="*/ 0 h 6858000"/>
                <a:gd name="connsiteX2" fmla="*/ 1533524 w 1533524"/>
                <a:gd name="connsiteY2" fmla="*/ 0 h 6858000"/>
                <a:gd name="connsiteX3" fmla="*/ 1533524 w 1533524"/>
                <a:gd name="connsiteY3" fmla="*/ 6858000 h 6858000"/>
                <a:gd name="connsiteX4" fmla="*/ 0 w 1533524"/>
                <a:gd name="connsiteY4" fmla="*/ 6858000 h 6858000"/>
                <a:gd name="connsiteX5" fmla="*/ 0 w 1533524"/>
                <a:gd name="connsiteY5" fmla="*/ 0 h 6858000"/>
                <a:gd name="connsiteX0" fmla="*/ 0 w 1533525"/>
                <a:gd name="connsiteY0" fmla="*/ 0 h 6858000"/>
                <a:gd name="connsiteX1" fmla="*/ 190500 w 1533525"/>
                <a:gd name="connsiteY1" fmla="*/ 0 h 6858000"/>
                <a:gd name="connsiteX2" fmla="*/ 1533524 w 1533525"/>
                <a:gd name="connsiteY2" fmla="*/ 0 h 6858000"/>
                <a:gd name="connsiteX3" fmla="*/ 1533525 w 1533525"/>
                <a:gd name="connsiteY3" fmla="*/ 1343025 h 6858000"/>
                <a:gd name="connsiteX4" fmla="*/ 1533524 w 1533525"/>
                <a:gd name="connsiteY4" fmla="*/ 6858000 h 6858000"/>
                <a:gd name="connsiteX5" fmla="*/ 0 w 1533525"/>
                <a:gd name="connsiteY5" fmla="*/ 6858000 h 6858000"/>
                <a:gd name="connsiteX6" fmla="*/ 0 w 1533525"/>
                <a:gd name="connsiteY6" fmla="*/ 0 h 6858000"/>
                <a:gd name="connsiteX0" fmla="*/ 0 w 1533525"/>
                <a:gd name="connsiteY0" fmla="*/ 0 h 6858000"/>
                <a:gd name="connsiteX1" fmla="*/ 190500 w 1533525"/>
                <a:gd name="connsiteY1" fmla="*/ 0 h 6858000"/>
                <a:gd name="connsiteX2" fmla="*/ 1533524 w 1533525"/>
                <a:gd name="connsiteY2" fmla="*/ 0 h 6858000"/>
                <a:gd name="connsiteX3" fmla="*/ 1533525 w 1533525"/>
                <a:gd name="connsiteY3" fmla="*/ 1343025 h 6858000"/>
                <a:gd name="connsiteX4" fmla="*/ 1533524 w 1533525"/>
                <a:gd name="connsiteY4" fmla="*/ 6858000 h 6858000"/>
                <a:gd name="connsiteX5" fmla="*/ 1333500 w 1533525"/>
                <a:gd name="connsiteY5" fmla="*/ 6858000 h 6858000"/>
                <a:gd name="connsiteX6" fmla="*/ 0 w 1533525"/>
                <a:gd name="connsiteY6" fmla="*/ 6858000 h 6858000"/>
                <a:gd name="connsiteX7" fmla="*/ 0 w 1533525"/>
                <a:gd name="connsiteY7" fmla="*/ 0 h 6858000"/>
                <a:gd name="connsiteX0" fmla="*/ 9525 w 1543050"/>
                <a:gd name="connsiteY0" fmla="*/ 0 h 6858000"/>
                <a:gd name="connsiteX1" fmla="*/ 200025 w 1543050"/>
                <a:gd name="connsiteY1" fmla="*/ 0 h 6858000"/>
                <a:gd name="connsiteX2" fmla="*/ 1543049 w 1543050"/>
                <a:gd name="connsiteY2" fmla="*/ 0 h 6858000"/>
                <a:gd name="connsiteX3" fmla="*/ 1543050 w 1543050"/>
                <a:gd name="connsiteY3" fmla="*/ 1343025 h 6858000"/>
                <a:gd name="connsiteX4" fmla="*/ 1543049 w 1543050"/>
                <a:gd name="connsiteY4" fmla="*/ 6858000 h 6858000"/>
                <a:gd name="connsiteX5" fmla="*/ 1343025 w 1543050"/>
                <a:gd name="connsiteY5" fmla="*/ 6858000 h 6858000"/>
                <a:gd name="connsiteX6" fmla="*/ 9525 w 1543050"/>
                <a:gd name="connsiteY6" fmla="*/ 6858000 h 6858000"/>
                <a:gd name="connsiteX7" fmla="*/ 0 w 1543050"/>
                <a:gd name="connsiteY7" fmla="*/ 5591175 h 6858000"/>
                <a:gd name="connsiteX8" fmla="*/ 9525 w 1543050"/>
                <a:gd name="connsiteY8" fmla="*/ 0 h 6858000"/>
                <a:gd name="connsiteX0" fmla="*/ 9525 w 1543050"/>
                <a:gd name="connsiteY0" fmla="*/ 0 h 6858000"/>
                <a:gd name="connsiteX1" fmla="*/ 200025 w 1543050"/>
                <a:gd name="connsiteY1" fmla="*/ 0 h 6858000"/>
                <a:gd name="connsiteX2" fmla="*/ 1543049 w 1543050"/>
                <a:gd name="connsiteY2" fmla="*/ 0 h 6858000"/>
                <a:gd name="connsiteX3" fmla="*/ 1543050 w 1543050"/>
                <a:gd name="connsiteY3" fmla="*/ 1343025 h 6858000"/>
                <a:gd name="connsiteX4" fmla="*/ 1543049 w 1543050"/>
                <a:gd name="connsiteY4" fmla="*/ 6858000 h 6858000"/>
                <a:gd name="connsiteX5" fmla="*/ 1343025 w 1543050"/>
                <a:gd name="connsiteY5" fmla="*/ 6858000 h 6858000"/>
                <a:gd name="connsiteX6" fmla="*/ 0 w 1543050"/>
                <a:gd name="connsiteY6" fmla="*/ 5591175 h 6858000"/>
                <a:gd name="connsiteX7" fmla="*/ 9525 w 1543050"/>
                <a:gd name="connsiteY7" fmla="*/ 0 h 6858000"/>
                <a:gd name="connsiteX0" fmla="*/ 9525 w 1543050"/>
                <a:gd name="connsiteY0" fmla="*/ 0 h 6858000"/>
                <a:gd name="connsiteX1" fmla="*/ 200025 w 1543050"/>
                <a:gd name="connsiteY1" fmla="*/ 0 h 6858000"/>
                <a:gd name="connsiteX2" fmla="*/ 1543050 w 1543050"/>
                <a:gd name="connsiteY2" fmla="*/ 1343025 h 6858000"/>
                <a:gd name="connsiteX3" fmla="*/ 1543049 w 1543050"/>
                <a:gd name="connsiteY3" fmla="*/ 6858000 h 6858000"/>
                <a:gd name="connsiteX4" fmla="*/ 1343025 w 1543050"/>
                <a:gd name="connsiteY4" fmla="*/ 6858000 h 6858000"/>
                <a:gd name="connsiteX5" fmla="*/ 0 w 1543050"/>
                <a:gd name="connsiteY5" fmla="*/ 5591175 h 6858000"/>
                <a:gd name="connsiteX6" fmla="*/ 9525 w 1543050"/>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43050" h="6858000">
                  <a:moveTo>
                    <a:pt x="9525" y="0"/>
                  </a:moveTo>
                  <a:lnTo>
                    <a:pt x="200025" y="0"/>
                  </a:lnTo>
                  <a:lnTo>
                    <a:pt x="1543050" y="1343025"/>
                  </a:lnTo>
                  <a:cubicBezTo>
                    <a:pt x="1543050" y="3181350"/>
                    <a:pt x="1543049" y="5019675"/>
                    <a:pt x="1543049" y="6858000"/>
                  </a:cubicBezTo>
                  <a:lnTo>
                    <a:pt x="1343025" y="6858000"/>
                  </a:lnTo>
                  <a:lnTo>
                    <a:pt x="0" y="5591175"/>
                  </a:lnTo>
                  <a:lnTo>
                    <a:pt x="9525"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CubeFront">
              <a:extLst>
                <a:ext uri="{FF2B5EF4-FFF2-40B4-BE49-F238E27FC236}">
                  <a16:creationId xmlns:a16="http://schemas.microsoft.com/office/drawing/2014/main" id="{7E222A23-E698-4993-93A7-9606CF977314}"/>
                </a:ext>
                <a:ext uri="{C183D7F6-B498-43B3-948B-1728B52AA6E4}">
                  <adec:decorative xmlns:adec="http://schemas.microsoft.com/office/drawing/2017/decorative" val="1"/>
                </a:ext>
              </a:extLst>
            </p:cNvPr>
            <p:cNvSpPr/>
            <p:nvPr/>
          </p:nvSpPr>
          <p:spPr>
            <a:xfrm>
              <a:off x="11062271" y="1339850"/>
              <a:ext cx="1129729" cy="55181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8" name="AWS Logo">
              <a:extLst>
                <a:ext uri="{FF2B5EF4-FFF2-40B4-BE49-F238E27FC236}">
                  <a16:creationId xmlns:a16="http://schemas.microsoft.com/office/drawing/2014/main" id="{41BC3838-CAD1-4E45-A629-8FAE25F8F357}"/>
                </a:ext>
                <a:ext uri="{C183D7F6-B498-43B3-948B-1728B52AA6E4}">
                  <adec:decorative xmlns:adec="http://schemas.microsoft.com/office/drawing/2017/decorative" val="1"/>
                </a:ext>
              </a:extLst>
            </p:cNvPr>
            <p:cNvPicPr>
              <a:picLocks noSelect="1"/>
            </p:cNvPicPr>
            <p:nvPr/>
          </p:nvPicPr>
          <p:blipFill>
            <a:blip r:embed="rId3">
              <a:extLst>
                <a:ext uri="{96DAC541-7B7A-43D3-8B79-37D633B846F1}">
                  <asvg:svgBlip xmlns:asvg="http://schemas.microsoft.com/office/drawing/2016/SVG/main" r:embed="rId4"/>
                </a:ext>
              </a:extLst>
            </a:blip>
            <a:stretch>
              <a:fillRect/>
            </a:stretch>
          </p:blipFill>
          <p:spPr>
            <a:xfrm>
              <a:off x="246888" y="6455664"/>
              <a:ext cx="366979" cy="219456"/>
            </a:xfrm>
            <a:prstGeom prst="rect">
              <a:avLst/>
            </a:prstGeom>
          </p:spPr>
        </p:pic>
        <p:sp>
          <p:nvSpPr>
            <p:cNvPr id="12" name="Copyright">
              <a:extLst>
                <a:ext uri="{FF2B5EF4-FFF2-40B4-BE49-F238E27FC236}">
                  <a16:creationId xmlns:a16="http://schemas.microsoft.com/office/drawing/2014/main" id="{2BDDDA44-1049-4257-AA44-8A620E1B69F0}"/>
                </a:ext>
              </a:extLst>
            </p:cNvPr>
            <p:cNvSpPr txBox="1"/>
            <p:nvPr/>
          </p:nvSpPr>
          <p:spPr>
            <a:xfrm>
              <a:off x="342029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grpSp>
      <p:sp>
        <p:nvSpPr>
          <p:cNvPr id="2" name="Title">
            <a:extLst>
              <a:ext uri="{FF2B5EF4-FFF2-40B4-BE49-F238E27FC236}">
                <a16:creationId xmlns:a16="http://schemas.microsoft.com/office/drawing/2014/main" id="{E52B1449-9D22-45E9-8E29-DD9653749C2D}"/>
              </a:ext>
            </a:extLst>
          </p:cNvPr>
          <p:cNvSpPr>
            <a:spLocks noGrp="1"/>
          </p:cNvSpPr>
          <p:nvPr>
            <p:ph type="title" hasCustomPrompt="1"/>
          </p:nvPr>
        </p:nvSpPr>
        <p:spPr>
          <a:xfrm>
            <a:off x="365759" y="831163"/>
            <a:ext cx="9153461" cy="2293938"/>
          </a:xfrm>
        </p:spPr>
        <p:txBody>
          <a:bodyPr anchor="b"/>
          <a:lstStyle>
            <a:lvl1pPr>
              <a:defRPr sz="4400">
                <a:solidFill>
                  <a:schemeClr val="tx2"/>
                </a:solidFill>
              </a:defRPr>
            </a:lvl1pPr>
          </a:lstStyle>
          <a:p>
            <a:r>
              <a:rPr lang="en-US" dirty="0"/>
              <a:t>Enter title text</a:t>
            </a:r>
          </a:p>
        </p:txBody>
      </p:sp>
      <p:sp>
        <p:nvSpPr>
          <p:cNvPr id="3" name="Subtitle">
            <a:extLst>
              <a:ext uri="{FF2B5EF4-FFF2-40B4-BE49-F238E27FC236}">
                <a16:creationId xmlns:a16="http://schemas.microsoft.com/office/drawing/2014/main" id="{25336E2B-DB74-4789-BBF8-753828F72458}"/>
              </a:ext>
            </a:extLst>
          </p:cNvPr>
          <p:cNvSpPr>
            <a:spLocks noGrp="1"/>
          </p:cNvSpPr>
          <p:nvPr>
            <p:ph type="subTitle" idx="1" hasCustomPrompt="1"/>
          </p:nvPr>
        </p:nvSpPr>
        <p:spPr>
          <a:xfrm>
            <a:off x="365759" y="3152882"/>
            <a:ext cx="9153461" cy="2423459"/>
          </a:xfrm>
        </p:spPr>
        <p:txBody>
          <a:bodyPr/>
          <a:lstStyle>
            <a:lvl1pPr marL="0" indent="0">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Enter subtitle</a:t>
            </a:r>
          </a:p>
        </p:txBody>
      </p:sp>
    </p:spTree>
    <p:custDataLst>
      <p:tags r:id="rId1"/>
    </p:custDataLst>
    <p:extLst>
      <p:ext uri="{BB962C8B-B14F-4D97-AF65-F5344CB8AC3E}">
        <p14:creationId xmlns:p14="http://schemas.microsoft.com/office/powerpoint/2010/main" val="24391092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Topic Introduction">
    <p:bg>
      <p:bgPr>
        <a:solidFill>
          <a:schemeClr val="bg1"/>
        </a:solidFill>
        <a:effectLst/>
      </p:bgPr>
    </p:bg>
    <p:spTree>
      <p:nvGrpSpPr>
        <p:cNvPr id="1" name=""/>
        <p:cNvGrpSpPr/>
        <p:nvPr/>
      </p:nvGrpSpPr>
      <p:grpSpPr>
        <a:xfrm>
          <a:off x="0" y="0"/>
          <a:ext cx="0" cy="0"/>
          <a:chOff x="0" y="0"/>
          <a:chExt cx="0" cy="0"/>
        </a:xfrm>
      </p:grpSpPr>
      <p:grpSp>
        <p:nvGrpSpPr>
          <p:cNvPr id="99" name="Background Images">
            <a:extLst>
              <a:ext uri="{FF2B5EF4-FFF2-40B4-BE49-F238E27FC236}">
                <a16:creationId xmlns:a16="http://schemas.microsoft.com/office/drawing/2014/main" id="{48DE57BE-35D1-43C9-81E8-26E8A5D23F69}"/>
              </a:ext>
              <a:ext uri="{C183D7F6-B498-43B3-948B-1728B52AA6E4}">
                <adec:decorative xmlns:adec="http://schemas.microsoft.com/office/drawing/2017/decorative" val="1"/>
              </a:ext>
            </a:extLst>
          </p:cNvPr>
          <p:cNvGrpSpPr/>
          <p:nvPr/>
        </p:nvGrpSpPr>
        <p:grpSpPr>
          <a:xfrm>
            <a:off x="0" y="1"/>
            <a:ext cx="10679012" cy="6858000"/>
            <a:chOff x="0" y="1"/>
            <a:chExt cx="10679012" cy="6858000"/>
          </a:xfrm>
        </p:grpSpPr>
        <p:sp>
          <p:nvSpPr>
            <p:cNvPr id="93" name="BKG-LT">
              <a:extLst>
                <a:ext uri="{FF2B5EF4-FFF2-40B4-BE49-F238E27FC236}">
                  <a16:creationId xmlns:a16="http://schemas.microsoft.com/office/drawing/2014/main" id="{BE65BC3A-8848-4619-963C-BD57EAEC2AA7}"/>
                </a:ext>
                <a:ext uri="{C183D7F6-B498-43B3-948B-1728B52AA6E4}">
                  <adec:decorative xmlns:adec="http://schemas.microsoft.com/office/drawing/2017/decorative" val="1"/>
                </a:ext>
              </a:extLst>
            </p:cNvPr>
            <p:cNvSpPr/>
            <p:nvPr/>
          </p:nvSpPr>
          <p:spPr>
            <a:xfrm>
              <a:off x="0" y="1"/>
              <a:ext cx="444817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8" name="AWS Logo">
              <a:extLst>
                <a:ext uri="{FF2B5EF4-FFF2-40B4-BE49-F238E27FC236}">
                  <a16:creationId xmlns:a16="http://schemas.microsoft.com/office/drawing/2014/main" id="{4EDF473F-575B-4FFB-BAF4-E227AF8A9566}"/>
                </a:ext>
                <a:ext uri="{C183D7F6-B498-43B3-948B-1728B52AA6E4}">
                  <adec:decorative xmlns:adec="http://schemas.microsoft.com/office/drawing/2017/decorative" val="1"/>
                </a:ext>
              </a:extLst>
            </p:cNvPr>
            <p:cNvPicPr>
              <a:picLocks noSelect="1"/>
            </p:cNvPicPr>
            <p:nvPr/>
          </p:nvPicPr>
          <p:blipFill>
            <a:blip r:embed="rId3">
              <a:extLst>
                <a:ext uri="{96DAC541-7B7A-43D3-8B79-37D633B846F1}">
                  <asvg:svgBlip xmlns:asvg="http://schemas.microsoft.com/office/drawing/2016/SVG/main" r:embed="rId4"/>
                </a:ext>
              </a:extLst>
            </a:blip>
            <a:stretch>
              <a:fillRect/>
            </a:stretch>
          </p:blipFill>
          <p:spPr>
            <a:xfrm>
              <a:off x="246888" y="6455664"/>
              <a:ext cx="366979" cy="219456"/>
            </a:xfrm>
            <a:prstGeom prst="rect">
              <a:avLst/>
            </a:prstGeom>
          </p:spPr>
        </p:pic>
        <p:sp>
          <p:nvSpPr>
            <p:cNvPr id="11" name="Copyright">
              <a:extLst>
                <a:ext uri="{FF2B5EF4-FFF2-40B4-BE49-F238E27FC236}">
                  <a16:creationId xmlns:a16="http://schemas.microsoft.com/office/drawing/2014/main" id="{BEF02208-F5B1-43EC-A46B-20F8F8FFD200}"/>
                </a:ext>
              </a:extLst>
            </p:cNvPr>
            <p:cNvSpPr txBox="1"/>
            <p:nvPr/>
          </p:nvSpPr>
          <p:spPr>
            <a:xfrm>
              <a:off x="6025174"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grpSp>
      <p:sp>
        <p:nvSpPr>
          <p:cNvPr id="3" name="Slide Number">
            <a:extLst>
              <a:ext uri="{FF2B5EF4-FFF2-40B4-BE49-F238E27FC236}">
                <a16:creationId xmlns:a16="http://schemas.microsoft.com/office/drawing/2014/main" id="{72396DCE-1655-44FD-8989-3700320AFC04}"/>
              </a:ext>
            </a:extLst>
          </p:cNvPr>
          <p:cNvSpPr>
            <a:spLocks noGrp="1" noSelect="1"/>
          </p:cNvSpPr>
          <p:nvPr>
            <p:ph type="sldNum" sz="quarter" idx="20"/>
          </p:nvPr>
        </p:nvSpPr>
        <p:spPr>
          <a:xfrm>
            <a:off x="11469389" y="6568410"/>
            <a:ext cx="484261" cy="265176"/>
          </a:xfrm>
        </p:spPr>
        <p:txBody>
          <a:bodyPr/>
          <a:lstStyle>
            <a:lvl1pPr>
              <a:defRPr sz="1100">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id="{F2D32D74-0FC6-414A-96C5-2549942CD64E}"/>
              </a:ext>
            </a:extLst>
          </p:cNvPr>
          <p:cNvSpPr>
            <a:spLocks noGrp="1"/>
          </p:cNvSpPr>
          <p:nvPr>
            <p:ph type="ctrTitle" hasCustomPrompt="1"/>
          </p:nvPr>
        </p:nvSpPr>
        <p:spPr>
          <a:xfrm>
            <a:off x="243243" y="292099"/>
            <a:ext cx="3960976" cy="1866901"/>
          </a:xfrm>
        </p:spPr>
        <p:txBody>
          <a:bodyPr anchor="t"/>
          <a:lstStyle>
            <a:lvl1pPr algn="ctr">
              <a:lnSpc>
                <a:spcPct val="100000"/>
              </a:lnSpc>
              <a:defRPr sz="3600">
                <a:solidFill>
                  <a:schemeClr val="bg1"/>
                </a:soli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r>
              <a:rPr lang="en-US" dirty="0"/>
              <a:t>Type title here</a:t>
            </a:r>
          </a:p>
        </p:txBody>
      </p:sp>
      <p:sp>
        <p:nvSpPr>
          <p:cNvPr id="17" name="Picture">
            <a:extLst>
              <a:ext uri="{FF2B5EF4-FFF2-40B4-BE49-F238E27FC236}">
                <a16:creationId xmlns:a16="http://schemas.microsoft.com/office/drawing/2014/main" id="{F8F6CC5A-3CF0-480D-B25E-574EDC100323}"/>
              </a:ext>
              <a:ext uri="{C183D7F6-B498-43B3-948B-1728B52AA6E4}">
                <adec:decorative xmlns:adec="http://schemas.microsoft.com/office/drawing/2017/decorative" val="1"/>
              </a:ext>
            </a:extLst>
          </p:cNvPr>
          <p:cNvSpPr>
            <a:spLocks noGrp="1"/>
          </p:cNvSpPr>
          <p:nvPr>
            <p:ph idx="9" hasCustomPrompt="1"/>
          </p:nvPr>
        </p:nvSpPr>
        <p:spPr>
          <a:xfrm>
            <a:off x="394931" y="2434960"/>
            <a:ext cx="3657600" cy="3657600"/>
          </a:xfrm>
        </p:spPr>
        <p:txBody>
          <a:bodyPr anchor="t"/>
          <a:lstStyle>
            <a:lvl1pPr marL="0" indent="0" algn="ctr">
              <a:buNone/>
              <a:defRPr>
                <a:solidFill>
                  <a:schemeClr val="bg1"/>
                </a:solidFill>
              </a:defRPr>
            </a:lvl1pPr>
          </a:lstStyle>
          <a:p>
            <a:r>
              <a:rPr lang="en-US"/>
              <a:t>Click icon to add image</a:t>
            </a:r>
          </a:p>
        </p:txBody>
      </p:sp>
      <p:sp>
        <p:nvSpPr>
          <p:cNvPr id="9" name="Content">
            <a:extLst>
              <a:ext uri="{FF2B5EF4-FFF2-40B4-BE49-F238E27FC236}">
                <a16:creationId xmlns:a16="http://schemas.microsoft.com/office/drawing/2014/main" id="{E88E0D0B-F719-4929-9A45-08A3503393CA}"/>
              </a:ext>
            </a:extLst>
          </p:cNvPr>
          <p:cNvSpPr>
            <a:spLocks noGrp="1"/>
          </p:cNvSpPr>
          <p:nvPr>
            <p:ph type="body" idx="1" hasCustomPrompt="1"/>
          </p:nvPr>
        </p:nvSpPr>
        <p:spPr>
          <a:xfrm>
            <a:off x="4592635" y="292099"/>
            <a:ext cx="7356121" cy="6142651"/>
          </a:xfrm>
        </p:spPr>
        <p:txBody>
          <a:bodyPr>
            <a:noAutofit/>
          </a:bodyPr>
          <a:lstStyle>
            <a:lvl1pPr>
              <a:lnSpc>
                <a:spcPct val="100000"/>
              </a:lnSpc>
              <a:spcAft>
                <a:spcPts val="0"/>
              </a:spcAft>
              <a:defRPr sz="2800">
                <a:solidFill>
                  <a:schemeClr val="tx2"/>
                </a:solidFill>
              </a:defRPr>
            </a:lvl1pPr>
            <a:lvl2pPr marL="461963" indent="-228600">
              <a:lnSpc>
                <a:spcPct val="100000"/>
              </a:lnSpc>
              <a:spcAft>
                <a:spcPts val="0"/>
              </a:spcAft>
              <a:defRPr sz="2400">
                <a:solidFill>
                  <a:schemeClr val="tx2"/>
                </a:solidFill>
              </a:defRPr>
            </a:lvl2pPr>
            <a:lvl3pPr marL="684213" indent="-228600">
              <a:lnSpc>
                <a:spcPct val="100000"/>
              </a:lnSpc>
              <a:spcAft>
                <a:spcPts val="0"/>
              </a:spcAft>
              <a:defRPr sz="2000">
                <a:solidFill>
                  <a:schemeClr val="tx2"/>
                </a:solidFill>
              </a:defRPr>
            </a:lvl3pPr>
            <a:lvl4pPr marL="914400" indent="-228600">
              <a:lnSpc>
                <a:spcPct val="100000"/>
              </a:lnSpc>
              <a:spcAft>
                <a:spcPts val="0"/>
              </a:spcAft>
              <a:defRPr sz="1800">
                <a:solidFill>
                  <a:schemeClr val="tx2"/>
                </a:solidFill>
              </a:defRPr>
            </a:lvl4pPr>
            <a:lvl5pPr marL="1144588" indent="-228600">
              <a:lnSpc>
                <a:spcPct val="100000"/>
              </a:lnSpc>
              <a:spcAft>
                <a:spcPts val="0"/>
              </a:spcAft>
              <a:defRPr sz="18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Tree>
    <p:custDataLst>
      <p:tags r:id="rId1"/>
    </p:custDataLst>
    <p:extLst>
      <p:ext uri="{BB962C8B-B14F-4D97-AF65-F5344CB8AC3E}">
        <p14:creationId xmlns:p14="http://schemas.microsoft.com/office/powerpoint/2010/main" val="41855627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Lab Introduction">
    <p:bg>
      <p:bgPr>
        <a:solidFill>
          <a:schemeClr val="bg1"/>
        </a:solidFill>
        <a:effectLst/>
      </p:bgPr>
    </p:bg>
    <p:spTree>
      <p:nvGrpSpPr>
        <p:cNvPr id="1" name=""/>
        <p:cNvGrpSpPr/>
        <p:nvPr/>
      </p:nvGrpSpPr>
      <p:grpSpPr>
        <a:xfrm>
          <a:off x="0" y="0"/>
          <a:ext cx="0" cy="0"/>
          <a:chOff x="0" y="0"/>
          <a:chExt cx="0" cy="0"/>
        </a:xfrm>
      </p:grpSpPr>
      <p:grpSp>
        <p:nvGrpSpPr>
          <p:cNvPr id="99" name="Background Images">
            <a:extLst>
              <a:ext uri="{FF2B5EF4-FFF2-40B4-BE49-F238E27FC236}">
                <a16:creationId xmlns:a16="http://schemas.microsoft.com/office/drawing/2014/main" id="{81056CCF-5B21-4350-BF80-A3B57BA69974}"/>
              </a:ext>
              <a:ext uri="{C183D7F6-B498-43B3-948B-1728B52AA6E4}">
                <adec:decorative xmlns:adec="http://schemas.microsoft.com/office/drawing/2017/decorative" val="1"/>
              </a:ext>
            </a:extLst>
          </p:cNvPr>
          <p:cNvGrpSpPr/>
          <p:nvPr/>
        </p:nvGrpSpPr>
        <p:grpSpPr>
          <a:xfrm>
            <a:off x="0" y="1"/>
            <a:ext cx="4448175" cy="6858000"/>
            <a:chOff x="0" y="1"/>
            <a:chExt cx="4448175" cy="6858000"/>
          </a:xfrm>
        </p:grpSpPr>
        <p:sp>
          <p:nvSpPr>
            <p:cNvPr id="93" name="BKG-LT">
              <a:extLst>
                <a:ext uri="{FF2B5EF4-FFF2-40B4-BE49-F238E27FC236}">
                  <a16:creationId xmlns:a16="http://schemas.microsoft.com/office/drawing/2014/main" id="{BE65BC3A-8848-4619-963C-BD57EAEC2AA7}"/>
                </a:ext>
                <a:ext uri="{C183D7F6-B498-43B3-948B-1728B52AA6E4}">
                  <adec:decorative xmlns:adec="http://schemas.microsoft.com/office/drawing/2017/decorative" val="1"/>
                </a:ext>
              </a:extLst>
            </p:cNvPr>
            <p:cNvSpPr/>
            <p:nvPr/>
          </p:nvSpPr>
          <p:spPr>
            <a:xfrm>
              <a:off x="0" y="1"/>
              <a:ext cx="444817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8" name="AWS Logo">
              <a:extLst>
                <a:ext uri="{FF2B5EF4-FFF2-40B4-BE49-F238E27FC236}">
                  <a16:creationId xmlns:a16="http://schemas.microsoft.com/office/drawing/2014/main" id="{4EDF473F-575B-4FFB-BAF4-E227AF8A9566}"/>
                </a:ext>
                <a:ext uri="{C183D7F6-B498-43B3-948B-1728B52AA6E4}">
                  <adec:decorative xmlns:adec="http://schemas.microsoft.com/office/drawing/2017/decorative" val="1"/>
                </a:ext>
              </a:extLst>
            </p:cNvPr>
            <p:cNvPicPr>
              <a:picLocks noSelect="1"/>
            </p:cNvPicPr>
            <p:nvPr/>
          </p:nvPicPr>
          <p:blipFill>
            <a:blip r:embed="rId3">
              <a:extLst>
                <a:ext uri="{96DAC541-7B7A-43D3-8B79-37D633B846F1}">
                  <asvg:svgBlip xmlns:asvg="http://schemas.microsoft.com/office/drawing/2016/SVG/main" r:embed="rId4"/>
                </a:ext>
              </a:extLst>
            </a:blip>
            <a:stretch>
              <a:fillRect/>
            </a:stretch>
          </p:blipFill>
          <p:spPr>
            <a:xfrm>
              <a:off x="243599" y="6589895"/>
              <a:ext cx="366979" cy="219456"/>
            </a:xfrm>
            <a:prstGeom prst="rect">
              <a:avLst/>
            </a:prstGeom>
          </p:spPr>
        </p:pic>
        <p:sp>
          <p:nvSpPr>
            <p:cNvPr id="11" name="Copyright">
              <a:extLst>
                <a:ext uri="{FF2B5EF4-FFF2-40B4-BE49-F238E27FC236}">
                  <a16:creationId xmlns:a16="http://schemas.microsoft.com/office/drawing/2014/main" id="{BEF02208-F5B1-43EC-A46B-20F8F8FFD200}"/>
                </a:ext>
              </a:extLst>
            </p:cNvPr>
            <p:cNvSpPr txBox="1"/>
            <p:nvPr/>
          </p:nvSpPr>
          <p:spPr>
            <a:xfrm>
              <a:off x="6025174"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grpSp>
      <p:sp>
        <p:nvSpPr>
          <p:cNvPr id="3" name="Slide Number">
            <a:extLst>
              <a:ext uri="{FF2B5EF4-FFF2-40B4-BE49-F238E27FC236}">
                <a16:creationId xmlns:a16="http://schemas.microsoft.com/office/drawing/2014/main" id="{72396DCE-1655-44FD-8989-3700320AFC04}"/>
              </a:ext>
            </a:extLst>
          </p:cNvPr>
          <p:cNvSpPr>
            <a:spLocks noGrp="1"/>
          </p:cNvSpPr>
          <p:nvPr>
            <p:ph type="sldNum" sz="quarter" idx="20"/>
          </p:nvPr>
        </p:nvSpPr>
        <p:spPr>
          <a:xfrm>
            <a:off x="11469389" y="6568410"/>
            <a:ext cx="484261" cy="265176"/>
          </a:xfrm>
        </p:spPr>
        <p:txBody>
          <a:bodyPr/>
          <a:lstStyle>
            <a:lvl1pPr>
              <a:defRPr sz="1100">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id="{F2D32D74-0FC6-414A-96C5-2549942CD64E}"/>
              </a:ext>
            </a:extLst>
          </p:cNvPr>
          <p:cNvSpPr>
            <a:spLocks noGrp="1"/>
          </p:cNvSpPr>
          <p:nvPr>
            <p:ph type="ctrTitle" hasCustomPrompt="1"/>
          </p:nvPr>
        </p:nvSpPr>
        <p:spPr>
          <a:xfrm>
            <a:off x="243599" y="292099"/>
            <a:ext cx="3960976" cy="1866901"/>
          </a:xfrm>
        </p:spPr>
        <p:txBody>
          <a:bodyPr anchor="t"/>
          <a:lstStyle>
            <a:lvl1pPr algn="ctr">
              <a:lnSpc>
                <a:spcPct val="100000"/>
              </a:lnSpc>
              <a:defRPr sz="3600">
                <a:solidFill>
                  <a:schemeClr val="bg1"/>
                </a:soli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r>
              <a:rPr lang="en-US" dirty="0"/>
              <a:t>Type title here</a:t>
            </a:r>
          </a:p>
        </p:txBody>
      </p:sp>
      <p:sp>
        <p:nvSpPr>
          <p:cNvPr id="7" name="Content">
            <a:extLst>
              <a:ext uri="{FF2B5EF4-FFF2-40B4-BE49-F238E27FC236}">
                <a16:creationId xmlns:a16="http://schemas.microsoft.com/office/drawing/2014/main" id="{E88E0D0B-F719-4929-9A45-08A3503393CA}"/>
              </a:ext>
            </a:extLst>
          </p:cNvPr>
          <p:cNvSpPr>
            <a:spLocks noGrp="1"/>
          </p:cNvSpPr>
          <p:nvPr>
            <p:ph type="body" idx="1" hasCustomPrompt="1"/>
          </p:nvPr>
        </p:nvSpPr>
        <p:spPr>
          <a:xfrm>
            <a:off x="4592635" y="292099"/>
            <a:ext cx="7356121" cy="6142651"/>
          </a:xfrm>
        </p:spPr>
        <p:txBody>
          <a:bodyPr>
            <a:noAutofit/>
          </a:bodyPr>
          <a:lstStyle>
            <a:lvl1pPr>
              <a:lnSpc>
                <a:spcPct val="100000"/>
              </a:lnSpc>
              <a:spcAft>
                <a:spcPts val="0"/>
              </a:spcAft>
              <a:defRPr sz="2800">
                <a:solidFill>
                  <a:schemeClr val="tx2"/>
                </a:solidFill>
              </a:defRPr>
            </a:lvl1pPr>
            <a:lvl2pPr marL="461963" indent="-228600">
              <a:lnSpc>
                <a:spcPct val="100000"/>
              </a:lnSpc>
              <a:spcAft>
                <a:spcPts val="0"/>
              </a:spcAft>
              <a:defRPr sz="2400">
                <a:solidFill>
                  <a:schemeClr val="tx2"/>
                </a:solidFill>
              </a:defRPr>
            </a:lvl2pPr>
            <a:lvl3pPr marL="684213" indent="-228600">
              <a:lnSpc>
                <a:spcPct val="100000"/>
              </a:lnSpc>
              <a:spcAft>
                <a:spcPts val="0"/>
              </a:spcAft>
              <a:defRPr sz="2000">
                <a:solidFill>
                  <a:schemeClr val="tx2"/>
                </a:solidFill>
              </a:defRPr>
            </a:lvl3pPr>
            <a:lvl4pPr marL="914400" indent="-228600">
              <a:lnSpc>
                <a:spcPct val="100000"/>
              </a:lnSpc>
              <a:spcAft>
                <a:spcPts val="0"/>
              </a:spcAft>
              <a:defRPr sz="1800">
                <a:solidFill>
                  <a:schemeClr val="tx2"/>
                </a:solidFill>
              </a:defRPr>
            </a:lvl4pPr>
            <a:lvl5pPr marL="1144588" indent="-228600">
              <a:lnSpc>
                <a:spcPct val="100000"/>
              </a:lnSpc>
              <a:spcAft>
                <a:spcPts val="0"/>
              </a:spcAft>
              <a:defRPr sz="18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Tree>
    <p:custDataLst>
      <p:tags r:id="rId1"/>
    </p:custDataLst>
    <p:extLst>
      <p:ext uri="{BB962C8B-B14F-4D97-AF65-F5344CB8AC3E}">
        <p14:creationId xmlns:p14="http://schemas.microsoft.com/office/powerpoint/2010/main" val="31506914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Demo Introduction">
    <p:bg>
      <p:bgPr>
        <a:solidFill>
          <a:schemeClr val="bg1"/>
        </a:solidFill>
        <a:effectLst/>
      </p:bgPr>
    </p:bg>
    <p:spTree>
      <p:nvGrpSpPr>
        <p:cNvPr id="1" name=""/>
        <p:cNvGrpSpPr/>
        <p:nvPr/>
      </p:nvGrpSpPr>
      <p:grpSpPr>
        <a:xfrm>
          <a:off x="0" y="0"/>
          <a:ext cx="0" cy="0"/>
          <a:chOff x="0" y="0"/>
          <a:chExt cx="0" cy="0"/>
        </a:xfrm>
      </p:grpSpPr>
      <p:grpSp>
        <p:nvGrpSpPr>
          <p:cNvPr id="99" name="Background Images">
            <a:extLst>
              <a:ext uri="{FF2B5EF4-FFF2-40B4-BE49-F238E27FC236}">
                <a16:creationId xmlns:a16="http://schemas.microsoft.com/office/drawing/2014/main" id="{590C8418-C0F8-4BD5-BA8E-68B06A1A26FA}"/>
              </a:ext>
              <a:ext uri="{C183D7F6-B498-43B3-948B-1728B52AA6E4}">
                <adec:decorative xmlns:adec="http://schemas.microsoft.com/office/drawing/2017/decorative" val="1"/>
              </a:ext>
            </a:extLst>
          </p:cNvPr>
          <p:cNvGrpSpPr/>
          <p:nvPr/>
        </p:nvGrpSpPr>
        <p:grpSpPr>
          <a:xfrm>
            <a:off x="0" y="1"/>
            <a:ext cx="4448175" cy="6858000"/>
            <a:chOff x="0" y="1"/>
            <a:chExt cx="4448175" cy="6858000"/>
          </a:xfrm>
        </p:grpSpPr>
        <p:sp>
          <p:nvSpPr>
            <p:cNvPr id="93" name="BKG-LT">
              <a:extLst>
                <a:ext uri="{FF2B5EF4-FFF2-40B4-BE49-F238E27FC236}">
                  <a16:creationId xmlns:a16="http://schemas.microsoft.com/office/drawing/2014/main" id="{08C16C8F-F970-434B-A5D8-23375C792502}"/>
                </a:ext>
                <a:ext uri="{C183D7F6-B498-43B3-948B-1728B52AA6E4}">
                  <adec:decorative xmlns:adec="http://schemas.microsoft.com/office/drawing/2017/decorative" val="1"/>
                </a:ext>
              </a:extLst>
            </p:cNvPr>
            <p:cNvSpPr/>
            <p:nvPr/>
          </p:nvSpPr>
          <p:spPr>
            <a:xfrm>
              <a:off x="0" y="1"/>
              <a:ext cx="444817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8" name="AWS Logo">
              <a:extLst>
                <a:ext uri="{FF2B5EF4-FFF2-40B4-BE49-F238E27FC236}">
                  <a16:creationId xmlns:a16="http://schemas.microsoft.com/office/drawing/2014/main" id="{4EDF473F-575B-4FFB-BAF4-E227AF8A9566}"/>
                </a:ext>
                <a:ext uri="{C183D7F6-B498-43B3-948B-1728B52AA6E4}">
                  <adec:decorative xmlns:adec="http://schemas.microsoft.com/office/drawing/2017/decorative" val="1"/>
                </a:ext>
              </a:extLst>
            </p:cNvPr>
            <p:cNvPicPr>
              <a:picLocks noSelect="1"/>
            </p:cNvPicPr>
            <p:nvPr/>
          </p:nvPicPr>
          <p:blipFill>
            <a:blip r:embed="rId3">
              <a:extLst>
                <a:ext uri="{96DAC541-7B7A-43D3-8B79-37D633B846F1}">
                  <asvg:svgBlip xmlns:asvg="http://schemas.microsoft.com/office/drawing/2016/SVG/main" r:embed="rId4"/>
                </a:ext>
              </a:extLst>
            </a:blip>
            <a:stretch>
              <a:fillRect/>
            </a:stretch>
          </p:blipFill>
          <p:spPr>
            <a:xfrm>
              <a:off x="243599" y="6589895"/>
              <a:ext cx="366979" cy="219456"/>
            </a:xfrm>
            <a:prstGeom prst="rect">
              <a:avLst/>
            </a:prstGeom>
          </p:spPr>
        </p:pic>
        <p:sp>
          <p:nvSpPr>
            <p:cNvPr id="11" name="Copyright">
              <a:extLst>
                <a:ext uri="{FF2B5EF4-FFF2-40B4-BE49-F238E27FC236}">
                  <a16:creationId xmlns:a16="http://schemas.microsoft.com/office/drawing/2014/main" id="{BEF02208-F5B1-43EC-A46B-20F8F8FFD200}"/>
                </a:ext>
              </a:extLst>
            </p:cNvPr>
            <p:cNvSpPr txBox="1"/>
            <p:nvPr/>
          </p:nvSpPr>
          <p:spPr>
            <a:xfrm>
              <a:off x="6025174"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grpSp>
      <p:sp>
        <p:nvSpPr>
          <p:cNvPr id="3" name="Slide Number">
            <a:extLst>
              <a:ext uri="{FF2B5EF4-FFF2-40B4-BE49-F238E27FC236}">
                <a16:creationId xmlns:a16="http://schemas.microsoft.com/office/drawing/2014/main" id="{72396DCE-1655-44FD-8989-3700320AFC04}"/>
              </a:ext>
            </a:extLst>
          </p:cNvPr>
          <p:cNvSpPr>
            <a:spLocks noGrp="1" noSelect="1"/>
          </p:cNvSpPr>
          <p:nvPr>
            <p:ph type="sldNum" sz="quarter" idx="20"/>
          </p:nvPr>
        </p:nvSpPr>
        <p:spPr>
          <a:xfrm>
            <a:off x="11469389" y="6568410"/>
            <a:ext cx="484261" cy="265176"/>
          </a:xfrm>
        </p:spPr>
        <p:txBody>
          <a:bodyPr/>
          <a:lstStyle>
            <a:lvl1pPr>
              <a:defRPr sz="1100">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id="{F2D32D74-0FC6-414A-96C5-2549942CD64E}"/>
              </a:ext>
            </a:extLst>
          </p:cNvPr>
          <p:cNvSpPr>
            <a:spLocks noGrp="1"/>
          </p:cNvSpPr>
          <p:nvPr>
            <p:ph type="ctrTitle" hasCustomPrompt="1"/>
          </p:nvPr>
        </p:nvSpPr>
        <p:spPr>
          <a:xfrm>
            <a:off x="243599" y="292099"/>
            <a:ext cx="3960976" cy="1866901"/>
          </a:xfrm>
        </p:spPr>
        <p:txBody>
          <a:bodyPr anchor="t"/>
          <a:lstStyle>
            <a:lvl1pPr algn="ctr">
              <a:lnSpc>
                <a:spcPct val="100000"/>
              </a:lnSpc>
              <a:defRPr sz="3600">
                <a:solidFill>
                  <a:schemeClr val="bg1"/>
                </a:soli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r>
              <a:rPr lang="en-US" dirty="0"/>
              <a:t>Type title here</a:t>
            </a:r>
          </a:p>
        </p:txBody>
      </p:sp>
      <p:sp>
        <p:nvSpPr>
          <p:cNvPr id="8" name="Description">
            <a:extLst>
              <a:ext uri="{FF2B5EF4-FFF2-40B4-BE49-F238E27FC236}">
                <a16:creationId xmlns:a16="http://schemas.microsoft.com/office/drawing/2014/main" id="{AC3C5EEC-BB22-4195-B46B-9A90302F6B57}"/>
              </a:ext>
            </a:extLst>
          </p:cNvPr>
          <p:cNvSpPr>
            <a:spLocks noGrp="1"/>
          </p:cNvSpPr>
          <p:nvPr>
            <p:ph type="body" idx="2" hasCustomPrompt="1"/>
          </p:nvPr>
        </p:nvSpPr>
        <p:spPr>
          <a:xfrm>
            <a:off x="243681" y="2257424"/>
            <a:ext cx="3960813" cy="4177325"/>
          </a:xfrm>
        </p:spPr>
        <p:txBody>
          <a:bodyPr/>
          <a:lstStyle>
            <a:lvl1pPr marL="0" indent="0" algn="ctr">
              <a:buNone/>
              <a:defRPr>
                <a:solidFill>
                  <a:schemeClr val="bg1"/>
                </a:solidFill>
              </a:defRPr>
            </a:lvl1pPr>
          </a:lstStyle>
          <a:p>
            <a:r>
              <a:rPr lang="en-US" sz="2800" dirty="0"/>
              <a:t>Enter description</a:t>
            </a:r>
          </a:p>
        </p:txBody>
      </p:sp>
      <p:sp>
        <p:nvSpPr>
          <p:cNvPr id="7" name="Content">
            <a:extLst>
              <a:ext uri="{FF2B5EF4-FFF2-40B4-BE49-F238E27FC236}">
                <a16:creationId xmlns:a16="http://schemas.microsoft.com/office/drawing/2014/main" id="{E88E0D0B-F719-4929-9A45-08A3503393CA}"/>
              </a:ext>
            </a:extLst>
          </p:cNvPr>
          <p:cNvSpPr>
            <a:spLocks noGrp="1"/>
          </p:cNvSpPr>
          <p:nvPr>
            <p:ph type="body" idx="1" hasCustomPrompt="1"/>
          </p:nvPr>
        </p:nvSpPr>
        <p:spPr>
          <a:xfrm>
            <a:off x="4592635" y="292099"/>
            <a:ext cx="7356121" cy="6142651"/>
          </a:xfrm>
        </p:spPr>
        <p:txBody>
          <a:bodyPr>
            <a:noAutofit/>
          </a:bodyPr>
          <a:lstStyle>
            <a:lvl1pPr>
              <a:lnSpc>
                <a:spcPct val="100000"/>
              </a:lnSpc>
              <a:spcAft>
                <a:spcPts val="0"/>
              </a:spcAft>
              <a:defRPr sz="2800">
                <a:solidFill>
                  <a:schemeClr val="tx2"/>
                </a:solidFill>
              </a:defRPr>
            </a:lvl1pPr>
            <a:lvl2pPr marL="461963" indent="-228600">
              <a:lnSpc>
                <a:spcPct val="100000"/>
              </a:lnSpc>
              <a:spcAft>
                <a:spcPts val="0"/>
              </a:spcAft>
              <a:defRPr sz="2400">
                <a:solidFill>
                  <a:schemeClr val="tx2"/>
                </a:solidFill>
              </a:defRPr>
            </a:lvl2pPr>
            <a:lvl3pPr marL="684213" indent="-228600">
              <a:lnSpc>
                <a:spcPct val="100000"/>
              </a:lnSpc>
              <a:spcAft>
                <a:spcPts val="0"/>
              </a:spcAft>
              <a:defRPr sz="2000">
                <a:solidFill>
                  <a:schemeClr val="tx2"/>
                </a:solidFill>
              </a:defRPr>
            </a:lvl3pPr>
            <a:lvl4pPr marL="914400" indent="-228600">
              <a:lnSpc>
                <a:spcPct val="100000"/>
              </a:lnSpc>
              <a:spcAft>
                <a:spcPts val="0"/>
              </a:spcAft>
              <a:defRPr sz="1800">
                <a:solidFill>
                  <a:schemeClr val="tx2"/>
                </a:solidFill>
              </a:defRPr>
            </a:lvl4pPr>
            <a:lvl5pPr marL="1144588" indent="-228600">
              <a:lnSpc>
                <a:spcPct val="100000"/>
              </a:lnSpc>
              <a:spcAft>
                <a:spcPts val="0"/>
              </a:spcAft>
              <a:defRPr sz="18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Tree>
    <p:custDataLst>
      <p:tags r:id="rId1"/>
    </p:custDataLst>
    <p:extLst>
      <p:ext uri="{BB962C8B-B14F-4D97-AF65-F5344CB8AC3E}">
        <p14:creationId xmlns:p14="http://schemas.microsoft.com/office/powerpoint/2010/main" val="897112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Thank You">
    <p:bg>
      <p:bgPr>
        <a:solidFill>
          <a:schemeClr val="bg1"/>
        </a:solidFill>
        <a:effectLst/>
      </p:bgPr>
    </p:bg>
    <p:spTree>
      <p:nvGrpSpPr>
        <p:cNvPr id="1" name=""/>
        <p:cNvGrpSpPr/>
        <p:nvPr/>
      </p:nvGrpSpPr>
      <p:grpSpPr>
        <a:xfrm>
          <a:off x="0" y="0"/>
          <a:ext cx="0" cy="0"/>
          <a:chOff x="0" y="0"/>
          <a:chExt cx="0" cy="0"/>
        </a:xfrm>
      </p:grpSpPr>
      <p:grpSp>
        <p:nvGrpSpPr>
          <p:cNvPr id="99" name="Background Images">
            <a:extLst>
              <a:ext uri="{FF2B5EF4-FFF2-40B4-BE49-F238E27FC236}">
                <a16:creationId xmlns:a16="http://schemas.microsoft.com/office/drawing/2014/main" id="{BA3DF3DE-0044-49A0-893D-4AE69524AE45}"/>
              </a:ext>
              <a:ext uri="{C183D7F6-B498-43B3-948B-1728B52AA6E4}">
                <adec:decorative xmlns:adec="http://schemas.microsoft.com/office/drawing/2017/decorative" val="1"/>
              </a:ext>
            </a:extLst>
          </p:cNvPr>
          <p:cNvGrpSpPr/>
          <p:nvPr/>
        </p:nvGrpSpPr>
        <p:grpSpPr>
          <a:xfrm>
            <a:off x="0" y="0"/>
            <a:ext cx="12192000" cy="6858000"/>
            <a:chOff x="0" y="0"/>
            <a:chExt cx="12192000" cy="6858000"/>
          </a:xfrm>
        </p:grpSpPr>
        <p:sp>
          <p:nvSpPr>
            <p:cNvPr id="92" name="BKG-TP">
              <a:extLst>
                <a:ext uri="{FF2B5EF4-FFF2-40B4-BE49-F238E27FC236}">
                  <a16:creationId xmlns:a16="http://schemas.microsoft.com/office/drawing/2014/main" id="{80E539AA-5F27-4E27-A2EB-0002A460B024}"/>
                </a:ext>
                <a:ext uri="{C183D7F6-B498-43B3-948B-1728B52AA6E4}">
                  <adec:decorative xmlns:adec="http://schemas.microsoft.com/office/drawing/2017/decorative" val="1"/>
                </a:ext>
              </a:extLst>
            </p:cNvPr>
            <p:cNvSpPr/>
            <p:nvPr/>
          </p:nvSpPr>
          <p:spPr>
            <a:xfrm>
              <a:off x="0" y="0"/>
              <a:ext cx="12191998" cy="435133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CubeSide">
              <a:extLst>
                <a:ext uri="{FF2B5EF4-FFF2-40B4-BE49-F238E27FC236}">
                  <a16:creationId xmlns:a16="http://schemas.microsoft.com/office/drawing/2014/main" id="{0BD8C101-546C-4D96-9A74-D006A704F407}"/>
                </a:ext>
                <a:ext uri="{C183D7F6-B498-43B3-948B-1728B52AA6E4}">
                  <adec:decorative xmlns:adec="http://schemas.microsoft.com/office/drawing/2017/decorative" val="1"/>
                </a:ext>
              </a:extLst>
            </p:cNvPr>
            <p:cNvSpPr/>
            <p:nvPr/>
          </p:nvSpPr>
          <p:spPr>
            <a:xfrm>
              <a:off x="0" y="942975"/>
              <a:ext cx="2552700" cy="5915025"/>
            </a:xfrm>
            <a:custGeom>
              <a:avLst/>
              <a:gdLst>
                <a:gd name="connsiteX0" fmla="*/ 0 w 2552700"/>
                <a:gd name="connsiteY0" fmla="*/ 0 h 5915025"/>
                <a:gd name="connsiteX1" fmla="*/ 2552700 w 2552700"/>
                <a:gd name="connsiteY1" fmla="*/ 0 h 5915025"/>
                <a:gd name="connsiteX2" fmla="*/ 2552700 w 2552700"/>
                <a:gd name="connsiteY2" fmla="*/ 5915025 h 5915025"/>
                <a:gd name="connsiteX3" fmla="*/ 0 w 2552700"/>
                <a:gd name="connsiteY3" fmla="*/ 5915025 h 5915025"/>
                <a:gd name="connsiteX4" fmla="*/ 0 w 2552700"/>
                <a:gd name="connsiteY4" fmla="*/ 0 h 5915025"/>
                <a:gd name="connsiteX0" fmla="*/ 0 w 2552700"/>
                <a:gd name="connsiteY0" fmla="*/ 0 h 5915025"/>
                <a:gd name="connsiteX1" fmla="*/ 2552700 w 2552700"/>
                <a:gd name="connsiteY1" fmla="*/ 0 h 5915025"/>
                <a:gd name="connsiteX2" fmla="*/ 2552700 w 2552700"/>
                <a:gd name="connsiteY2" fmla="*/ 5915025 h 5915025"/>
                <a:gd name="connsiteX3" fmla="*/ 0 w 2552700"/>
                <a:gd name="connsiteY3" fmla="*/ 5915025 h 5915025"/>
                <a:gd name="connsiteX4" fmla="*/ 0 w 2552700"/>
                <a:gd name="connsiteY4" fmla="*/ 3110865 h 5915025"/>
                <a:gd name="connsiteX5" fmla="*/ 0 w 2552700"/>
                <a:gd name="connsiteY5" fmla="*/ 0 h 5915025"/>
                <a:gd name="connsiteX0" fmla="*/ 0 w 2552700"/>
                <a:gd name="connsiteY0" fmla="*/ 3110865 h 5915025"/>
                <a:gd name="connsiteX1" fmla="*/ 2552700 w 2552700"/>
                <a:gd name="connsiteY1" fmla="*/ 0 h 5915025"/>
                <a:gd name="connsiteX2" fmla="*/ 2552700 w 2552700"/>
                <a:gd name="connsiteY2" fmla="*/ 5915025 h 5915025"/>
                <a:gd name="connsiteX3" fmla="*/ 0 w 2552700"/>
                <a:gd name="connsiteY3" fmla="*/ 5915025 h 5915025"/>
                <a:gd name="connsiteX4" fmla="*/ 0 w 2552700"/>
                <a:gd name="connsiteY4" fmla="*/ 3110865 h 5915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2700" h="5915025">
                  <a:moveTo>
                    <a:pt x="0" y="3110865"/>
                  </a:moveTo>
                  <a:lnTo>
                    <a:pt x="2552700" y="0"/>
                  </a:lnTo>
                  <a:lnTo>
                    <a:pt x="2552700" y="5915025"/>
                  </a:lnTo>
                  <a:lnTo>
                    <a:pt x="0" y="5915025"/>
                  </a:lnTo>
                  <a:lnTo>
                    <a:pt x="0" y="3110865"/>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CubeFront">
              <a:extLst>
                <a:ext uri="{FF2B5EF4-FFF2-40B4-BE49-F238E27FC236}">
                  <a16:creationId xmlns:a16="http://schemas.microsoft.com/office/drawing/2014/main" id="{AEE440B8-B31E-487C-92A7-B1713A372E58}"/>
                </a:ext>
                <a:ext uri="{C183D7F6-B498-43B3-948B-1728B52AA6E4}">
                  <adec:decorative xmlns:adec="http://schemas.microsoft.com/office/drawing/2017/decorative" val="1"/>
                </a:ext>
              </a:extLst>
            </p:cNvPr>
            <p:cNvSpPr/>
            <p:nvPr/>
          </p:nvSpPr>
          <p:spPr>
            <a:xfrm>
              <a:off x="2552700" y="942975"/>
              <a:ext cx="9639300" cy="59150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8" name="AWS Logo">
              <a:extLst>
                <a:ext uri="{FF2B5EF4-FFF2-40B4-BE49-F238E27FC236}">
                  <a16:creationId xmlns:a16="http://schemas.microsoft.com/office/drawing/2014/main" id="{41BC3838-CAD1-4E45-A629-8FAE25F8F357}"/>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27710" y="5789538"/>
              <a:ext cx="1097280" cy="656183"/>
            </a:xfrm>
            <a:prstGeom prst="rect">
              <a:avLst/>
            </a:prstGeom>
          </p:spPr>
        </p:pic>
        <p:sp>
          <p:nvSpPr>
            <p:cNvPr id="11" name="Copyright">
              <a:extLst>
                <a:ext uri="{FF2B5EF4-FFF2-40B4-BE49-F238E27FC236}">
                  <a16:creationId xmlns:a16="http://schemas.microsoft.com/office/drawing/2014/main" id="{DF9E4172-9EB6-4421-9EA3-78F3EDED9A1F}"/>
                </a:ext>
              </a:extLst>
            </p:cNvPr>
            <p:cNvSpPr txBox="1"/>
            <p:nvPr/>
          </p:nvSpPr>
          <p:spPr>
            <a:xfrm>
              <a:off x="5068041" y="6568818"/>
              <a:ext cx="4653838" cy="261610"/>
            </a:xfrm>
            <a:prstGeom prst="rect">
              <a:avLst/>
            </a:prstGeom>
            <a:noFill/>
          </p:spPr>
          <p:txBody>
            <a:bodyPr wrap="none" rtlCol="0">
              <a:spAutoFit/>
            </a:bodyPr>
            <a:lstStyle/>
            <a:p>
              <a:r>
                <a:rPr lang="en-US" sz="1100" kern="1200">
                  <a:solidFill>
                    <a:schemeClr val="bg2"/>
                  </a:solidFill>
                  <a:effectLst/>
                  <a:latin typeface="+mn-lt"/>
                  <a:ea typeface="+mn-ea"/>
                  <a:cs typeface="+mn-cs"/>
                </a:rPr>
                <a:t>© 2022, Amazon Web Services, Inc. or its affiliates. All rights reserved.</a:t>
              </a:r>
            </a:p>
          </p:txBody>
        </p:sp>
      </p:grpSp>
      <p:sp>
        <p:nvSpPr>
          <p:cNvPr id="3" name="Slide Number">
            <a:extLst>
              <a:ext uri="{FF2B5EF4-FFF2-40B4-BE49-F238E27FC236}">
                <a16:creationId xmlns:a16="http://schemas.microsoft.com/office/drawing/2014/main" id="{BEFA658F-CEEA-4659-B30B-B79DCDF1C713}"/>
              </a:ext>
            </a:extLst>
          </p:cNvPr>
          <p:cNvSpPr>
            <a:spLocks noGrp="1"/>
          </p:cNvSpPr>
          <p:nvPr>
            <p:ph type="sldNum" sz="quarter" idx="20"/>
          </p:nvPr>
        </p:nvSpPr>
        <p:spPr>
          <a:xfrm>
            <a:off x="11469389" y="6568410"/>
            <a:ext cx="484261" cy="265176"/>
          </a:xfrm>
        </p:spPr>
        <p:txBody>
          <a:bodyPr/>
          <a:lstStyle>
            <a:lvl1pPr>
              <a:defRPr sz="1100">
                <a:solidFill>
                  <a:schemeClr val="bg2"/>
                </a:solidFill>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id="{E52B1449-9D22-45E9-8E29-DD9653749C2D}"/>
              </a:ext>
            </a:extLst>
          </p:cNvPr>
          <p:cNvSpPr>
            <a:spLocks noGrp="1"/>
          </p:cNvSpPr>
          <p:nvPr>
            <p:ph type="title" hasCustomPrompt="1"/>
          </p:nvPr>
        </p:nvSpPr>
        <p:spPr>
          <a:xfrm>
            <a:off x="2663862" y="1135062"/>
            <a:ext cx="9341063" cy="4049824"/>
          </a:xfrm>
        </p:spPr>
        <p:txBody>
          <a:bodyPr anchor="ctr"/>
          <a:lstStyle>
            <a:lvl1pPr>
              <a:defRPr sz="4400">
                <a:solidFill>
                  <a:schemeClr val="bg2"/>
                </a:solidFill>
              </a:defRPr>
            </a:lvl1pPr>
          </a:lstStyle>
          <a:p>
            <a:r>
              <a:rPr lang="en-US" dirty="0"/>
              <a:t>Thank you text</a:t>
            </a:r>
          </a:p>
        </p:txBody>
      </p:sp>
      <p:sp>
        <p:nvSpPr>
          <p:cNvPr id="7" name="Content">
            <a:extLst>
              <a:ext uri="{FF2B5EF4-FFF2-40B4-BE49-F238E27FC236}">
                <a16:creationId xmlns:a16="http://schemas.microsoft.com/office/drawing/2014/main" id="{A1EEF87A-AB52-4622-AF5D-6FED9D7569C6}"/>
              </a:ext>
            </a:extLst>
          </p:cNvPr>
          <p:cNvSpPr txBox="1"/>
          <p:nvPr/>
        </p:nvSpPr>
        <p:spPr>
          <a:xfrm>
            <a:off x="2552701" y="5212457"/>
            <a:ext cx="9639298" cy="1015663"/>
          </a:xfrm>
          <a:prstGeom prst="rect">
            <a:avLst/>
          </a:prstGeom>
          <a:noFill/>
        </p:spPr>
        <p:txBody>
          <a:bodyPr wrap="square" rtlCol="0">
            <a:spAutoFit/>
          </a:bodyPr>
          <a:lstStyle/>
          <a:p>
            <a:pPr marL="0" indent="0">
              <a:lnSpc>
                <a:spcPct val="100000"/>
              </a:lnSpc>
              <a:spcBef>
                <a:spcPts val="0"/>
              </a:spcBef>
              <a:spcAft>
                <a:spcPts val="0"/>
              </a:spcAft>
              <a:buClrTx/>
              <a:buSzTx/>
              <a:buFontTx/>
              <a:buNone/>
              <a:tabLst/>
              <a:defRPr/>
            </a:pPr>
            <a:r>
              <a:rPr lang="en-US" sz="2000">
                <a:solidFill>
                  <a:schemeClr val="bg2"/>
                </a:solidFill>
              </a:rPr>
              <a:t>Corrections, feedback, or other questions? </a:t>
            </a:r>
            <a:br>
              <a:rPr lang="en-US" sz="2000">
                <a:solidFill>
                  <a:schemeClr val="bg2"/>
                </a:solidFill>
              </a:rPr>
            </a:br>
            <a:r>
              <a:rPr lang="en-US" sz="2000">
                <a:solidFill>
                  <a:schemeClr val="bg2"/>
                </a:solidFill>
              </a:rPr>
              <a:t>Contact us at </a:t>
            </a:r>
            <a:r>
              <a:rPr lang="en-US" sz="2000" u="sng">
                <a:solidFill>
                  <a:schemeClr val="bg2"/>
                </a:solidFill>
              </a:rPr>
              <a:t>https://support.aws.amazon.com/#/contacts/aws-training</a:t>
            </a:r>
            <a:r>
              <a:rPr lang="en-US" sz="2000">
                <a:solidFill>
                  <a:schemeClr val="bg2"/>
                </a:solidFill>
              </a:rPr>
              <a:t>. </a:t>
            </a:r>
            <a:br>
              <a:rPr lang="en-US" sz="2000">
                <a:solidFill>
                  <a:schemeClr val="bg2"/>
                </a:solidFill>
              </a:rPr>
            </a:br>
            <a:r>
              <a:rPr lang="en-US" sz="2000">
                <a:solidFill>
                  <a:schemeClr val="bg2"/>
                </a:solidFill>
              </a:rPr>
              <a:t>All trademarks are the property of their owners.</a:t>
            </a:r>
          </a:p>
        </p:txBody>
      </p:sp>
    </p:spTree>
    <p:custDataLst>
      <p:tags r:id="rId1"/>
    </p:custDataLst>
    <p:extLst>
      <p:ext uri="{BB962C8B-B14F-4D97-AF65-F5344CB8AC3E}">
        <p14:creationId xmlns:p14="http://schemas.microsoft.com/office/powerpoint/2010/main" val="3288145337"/>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image" Target="../media/image1.pn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image" Target="../media/image3.sv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image" Target="../media/image2.png"/><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tags" Target="../tags/tag2.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47">
            <a:lum/>
          </a:blip>
          <a:srcRect/>
          <a:stretch>
            <a:fillRect/>
          </a:stretch>
        </a:blipFill>
        <a:effectLst/>
      </p:bgPr>
    </p:bg>
    <p:spTree>
      <p:nvGrpSpPr>
        <p:cNvPr id="1" name=""/>
        <p:cNvGrpSpPr/>
        <p:nvPr/>
      </p:nvGrpSpPr>
      <p:grpSpPr>
        <a:xfrm>
          <a:off x="0" y="0"/>
          <a:ext cx="0" cy="0"/>
          <a:chOff x="0" y="0"/>
          <a:chExt cx="0" cy="0"/>
        </a:xfrm>
      </p:grpSpPr>
      <p:sp>
        <p:nvSpPr>
          <p:cNvPr id="6" name="Slide Number">
            <a:extLst>
              <a:ext uri="{FF2B5EF4-FFF2-40B4-BE49-F238E27FC236}">
                <a16:creationId xmlns:a16="http://schemas.microsoft.com/office/drawing/2014/main" id="{740ACF5A-6DEA-4283-95F3-28BFCB00D1FE}"/>
              </a:ext>
            </a:extLst>
          </p:cNvPr>
          <p:cNvSpPr>
            <a:spLocks noGrp="1"/>
          </p:cNvSpPr>
          <p:nvPr>
            <p:ph type="sldNum" sz="quarter" idx="4"/>
          </p:nvPr>
        </p:nvSpPr>
        <p:spPr>
          <a:xfrm>
            <a:off x="11469389" y="6445721"/>
            <a:ext cx="484261" cy="289591"/>
          </a:xfrm>
          <a:prstGeom prst="rect">
            <a:avLst/>
          </a:prstGeom>
        </p:spPr>
        <p:txBody>
          <a:bodyPr vert="horz" lIns="91440" tIns="45720" rIns="91440" bIns="45720" rtlCol="0" anchor="ctr"/>
          <a:lstStyle>
            <a:lvl1pPr algn="r">
              <a:defRPr sz="160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id="{C6E65ACB-7BFD-4D12-ACB2-501576A6711D}"/>
              </a:ext>
            </a:extLst>
          </p:cNvPr>
          <p:cNvSpPr>
            <a:spLocks noGrp="1"/>
          </p:cNvSpPr>
          <p:nvPr>
            <p:ph type="title"/>
          </p:nvPr>
        </p:nvSpPr>
        <p:spPr>
          <a:xfrm>
            <a:off x="365760" y="299526"/>
            <a:ext cx="11569209" cy="73131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Content">
            <a:extLst>
              <a:ext uri="{FF2B5EF4-FFF2-40B4-BE49-F238E27FC236}">
                <a16:creationId xmlns:a16="http://schemas.microsoft.com/office/drawing/2014/main" id="{BD9FB2C3-6E12-492D-B6C4-46373C49E3FD}"/>
              </a:ext>
            </a:extLst>
          </p:cNvPr>
          <p:cNvSpPr>
            <a:spLocks noGrp="1"/>
          </p:cNvSpPr>
          <p:nvPr>
            <p:ph type="body" idx="1"/>
          </p:nvPr>
        </p:nvSpPr>
        <p:spPr>
          <a:xfrm>
            <a:off x="365760" y="1143000"/>
            <a:ext cx="11569209" cy="5291750"/>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98" name="AWS Logo">
            <a:extLst>
              <a:ext uri="{FF2B5EF4-FFF2-40B4-BE49-F238E27FC236}">
                <a16:creationId xmlns:a16="http://schemas.microsoft.com/office/drawing/2014/main" id="{56ED120F-98B5-42C0-B16A-27FB0984653F}"/>
              </a:ext>
              <a:ext uri="{C183D7F6-B498-43B3-948B-1728B52AA6E4}">
                <adec:decorative xmlns:adec="http://schemas.microsoft.com/office/drawing/2017/decorative" val="1"/>
              </a:ext>
            </a:extLst>
          </p:cNvPr>
          <p:cNvPicPr>
            <a:picLocks noChangeAspect="1"/>
          </p:cNvPicPr>
          <p:nvPr/>
        </p:nvPicPr>
        <p:blipFill>
          <a:blip r:embed="rId48">
            <a:extLst>
              <a:ext uri="{96DAC541-7B7A-43D3-8B79-37D633B846F1}">
                <asvg:svgBlip xmlns:asvg="http://schemas.microsoft.com/office/drawing/2016/SVG/main" r:embed="rId49"/>
              </a:ext>
            </a:extLst>
          </a:blip>
          <a:stretch>
            <a:fillRect/>
          </a:stretch>
        </p:blipFill>
        <p:spPr>
          <a:xfrm>
            <a:off x="243599" y="6452308"/>
            <a:ext cx="366979" cy="219456"/>
          </a:xfrm>
          <a:prstGeom prst="rect">
            <a:avLst/>
          </a:prstGeom>
        </p:spPr>
      </p:pic>
    </p:spTree>
    <p:custDataLst>
      <p:tags r:id="rId46"/>
    </p:custDataLst>
    <p:extLst>
      <p:ext uri="{BB962C8B-B14F-4D97-AF65-F5344CB8AC3E}">
        <p14:creationId xmlns:p14="http://schemas.microsoft.com/office/powerpoint/2010/main" val="1052719546"/>
      </p:ext>
    </p:extLst>
  </p:cSld>
  <p:clrMap bg1="lt1" tx1="dk1" bg2="lt2" tx2="dk2" accent1="accent1" accent2="accent2" accent3="accent3" accent4="accent4" accent5="accent5" accent6="accent6" hlink="hlink" folHlink="folHlink"/>
  <p:sldLayoutIdLst>
    <p:sldLayoutId id="2147483911" r:id="rId1"/>
    <p:sldLayoutId id="2147483912" r:id="rId2"/>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 id="2147483922" r:id="rId12"/>
    <p:sldLayoutId id="2147483923" r:id="rId13"/>
    <p:sldLayoutId id="2147483924" r:id="rId14"/>
    <p:sldLayoutId id="2147483925" r:id="rId15"/>
    <p:sldLayoutId id="2147483926" r:id="rId16"/>
    <p:sldLayoutId id="2147483927" r:id="rId17"/>
    <p:sldLayoutId id="2147483928" r:id="rId18"/>
    <p:sldLayoutId id="2147483929" r:id="rId19"/>
    <p:sldLayoutId id="2147483930" r:id="rId20"/>
    <p:sldLayoutId id="2147483931" r:id="rId21"/>
    <p:sldLayoutId id="2147483932" r:id="rId22"/>
    <p:sldLayoutId id="2147483933" r:id="rId23"/>
    <p:sldLayoutId id="2147483934" r:id="rId24"/>
    <p:sldLayoutId id="2147483935" r:id="rId25"/>
    <p:sldLayoutId id="2147483936" r:id="rId26"/>
    <p:sldLayoutId id="2147483937" r:id="rId27"/>
    <p:sldLayoutId id="2147483938" r:id="rId28"/>
    <p:sldLayoutId id="2147483939" r:id="rId29"/>
    <p:sldLayoutId id="2147483940" r:id="rId30"/>
    <p:sldLayoutId id="2147483941" r:id="rId31"/>
    <p:sldLayoutId id="2147483942" r:id="rId32"/>
    <p:sldLayoutId id="2147483943" r:id="rId33"/>
    <p:sldLayoutId id="2147483944" r:id="rId34"/>
    <p:sldLayoutId id="2147483945" r:id="rId35"/>
    <p:sldLayoutId id="2147483946" r:id="rId36"/>
    <p:sldLayoutId id="2147483947" r:id="rId37"/>
    <p:sldLayoutId id="2147483948" r:id="rId38"/>
    <p:sldLayoutId id="2147483949" r:id="rId39"/>
    <p:sldLayoutId id="2147483950" r:id="rId40"/>
    <p:sldLayoutId id="2147483951" r:id="rId41"/>
    <p:sldLayoutId id="2147483952" r:id="rId42"/>
    <p:sldLayoutId id="2147483997" r:id="rId43"/>
    <p:sldLayoutId id="2147483996" r:id="rId44"/>
  </p:sldLayoutIdLst>
  <p:hf hdr="0" ftr="0" dt="0"/>
  <p:txStyles>
    <p:titleStyle>
      <a:lvl1pPr algn="l" defTabSz="228600" rtl="0" eaLnBrk="1" latinLnBrk="0" hangingPunct="1">
        <a:lnSpc>
          <a:spcPct val="100000"/>
        </a:lnSpc>
        <a:spcBef>
          <a:spcPct val="0"/>
        </a:spcBef>
        <a:buNone/>
        <a:defRPr sz="3200" kern="1200">
          <a:solidFill>
            <a:schemeClr val="tx2"/>
          </a:solidFill>
          <a:latin typeface="Amazon Ember Heavy"/>
        </a:defRPr>
      </a:lvl1pPr>
    </p:titleStyle>
    <p:bodyStyle>
      <a:defPPr>
        <a:defRPr lang="en-US"/>
      </a:defPPr>
      <a:lvl1pPr marL="230188" indent="-230188" algn="l" defTabSz="228600" rtl="0" eaLnBrk="1" latinLnBrk="0" hangingPunct="1">
        <a:lnSpc>
          <a:spcPct val="100000"/>
        </a:lnSpc>
        <a:spcBef>
          <a:spcPts val="0"/>
        </a:spcBef>
        <a:spcAft>
          <a:spcPts val="600"/>
        </a:spcAft>
        <a:buFont typeface="Amazon Ember"/>
        <a:buChar char="•"/>
        <a:defRPr sz="2800" kern="1200">
          <a:solidFill>
            <a:schemeClr val="tx2"/>
          </a:solidFill>
          <a:latin typeface="Amazon Ember"/>
        </a:defRPr>
      </a:lvl1pPr>
      <a:lvl2pPr marL="457200" indent="-230188" algn="l" defTabSz="228600" rtl="0" eaLnBrk="1" latinLnBrk="0" hangingPunct="1">
        <a:lnSpc>
          <a:spcPct val="100000"/>
        </a:lnSpc>
        <a:spcBef>
          <a:spcPts val="0"/>
        </a:spcBef>
        <a:spcAft>
          <a:spcPts val="600"/>
        </a:spcAft>
        <a:buFont typeface="Amazon Ember"/>
        <a:buChar char="•"/>
        <a:defRPr sz="2400" kern="1200">
          <a:solidFill>
            <a:schemeClr val="tx2"/>
          </a:solidFill>
          <a:latin typeface="Amazon Ember"/>
        </a:defRPr>
      </a:lvl2pPr>
      <a:lvl3pPr marL="685800" indent="-230188" algn="l" defTabSz="228600" rtl="0" eaLnBrk="1" latinLnBrk="0" hangingPunct="1">
        <a:lnSpc>
          <a:spcPct val="100000"/>
        </a:lnSpc>
        <a:spcBef>
          <a:spcPts val="0"/>
        </a:spcBef>
        <a:spcAft>
          <a:spcPts val="600"/>
        </a:spcAft>
        <a:buFont typeface="Amazon Ember"/>
        <a:buChar char="•"/>
        <a:defRPr sz="2000" kern="1200">
          <a:solidFill>
            <a:schemeClr val="tx2"/>
          </a:solidFill>
          <a:latin typeface="Amazon Ember"/>
        </a:defRPr>
      </a:lvl3pPr>
      <a:lvl4pPr marL="914400" indent="-230188" algn="l" defTabSz="228600" rtl="0" eaLnBrk="1" latinLnBrk="0" hangingPunct="1">
        <a:lnSpc>
          <a:spcPct val="100000"/>
        </a:lnSpc>
        <a:spcBef>
          <a:spcPts val="0"/>
        </a:spcBef>
        <a:spcAft>
          <a:spcPts val="600"/>
        </a:spcAft>
        <a:buFont typeface="Amazon Ember"/>
        <a:buChar char="•"/>
        <a:defRPr sz="1800" kern="1200">
          <a:solidFill>
            <a:schemeClr val="tx2"/>
          </a:solidFill>
          <a:latin typeface="Amazon Ember"/>
        </a:defRPr>
      </a:lvl4pPr>
      <a:lvl5pPr marL="1143000" indent="-230188" algn="l" defTabSz="228600" rtl="0" eaLnBrk="1" latinLnBrk="0" hangingPunct="1">
        <a:lnSpc>
          <a:spcPct val="100000"/>
        </a:lnSpc>
        <a:spcBef>
          <a:spcPts val="0"/>
        </a:spcBef>
        <a:spcAft>
          <a:spcPts val="600"/>
        </a:spcAft>
        <a:buFont typeface="Amazon Ember"/>
        <a:buChar char="•"/>
        <a:defRPr sz="1800" kern="1200">
          <a:solidFill>
            <a:schemeClr val="tx2"/>
          </a:solidFill>
          <a:latin typeface="Amazon Ember"/>
        </a:defRPr>
      </a:lvl5pPr>
      <a:lvl6pPr marL="13716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6pPr>
      <a:lvl7pPr marL="16002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7pPr>
      <a:lvl8pPr marL="18288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8pPr>
      <a:lvl9pPr marL="20574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tags" Target="../tags/tag46.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4.xml"/><Relationship Id="rId1" Type="http://schemas.openxmlformats.org/officeDocument/2006/relationships/tags" Target="../tags/tag55.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2.xml"/><Relationship Id="rId1" Type="http://schemas.openxmlformats.org/officeDocument/2006/relationships/tags" Target="../tags/tag56.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4.xml"/><Relationship Id="rId1" Type="http://schemas.openxmlformats.org/officeDocument/2006/relationships/tags" Target="../tags/tag57.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9.xml"/><Relationship Id="rId1" Type="http://schemas.openxmlformats.org/officeDocument/2006/relationships/tags" Target="../tags/tag58.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4.xml"/><Relationship Id="rId1" Type="http://schemas.openxmlformats.org/officeDocument/2006/relationships/tags" Target="../tags/tag59.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4.xml"/><Relationship Id="rId1" Type="http://schemas.openxmlformats.org/officeDocument/2006/relationships/tags" Target="../tags/tag60.xml"/><Relationship Id="rId5" Type="http://schemas.openxmlformats.org/officeDocument/2006/relationships/image" Target="../media/image19.svg"/><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6.xml"/><Relationship Id="rId1" Type="http://schemas.openxmlformats.org/officeDocument/2006/relationships/tags" Target="../tags/tag61.xml"/><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4.xml"/><Relationship Id="rId1" Type="http://schemas.openxmlformats.org/officeDocument/2006/relationships/tags" Target="../tags/tag62.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32.xml"/><Relationship Id="rId1" Type="http://schemas.openxmlformats.org/officeDocument/2006/relationships/tags" Target="../tags/tag63.xml"/><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32.xml"/><Relationship Id="rId1" Type="http://schemas.openxmlformats.org/officeDocument/2006/relationships/tags" Target="../tags/tag64.xml"/><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4.xml"/><Relationship Id="rId1" Type="http://schemas.openxmlformats.org/officeDocument/2006/relationships/tags" Target="../tags/tag47.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32.xml"/><Relationship Id="rId1" Type="http://schemas.openxmlformats.org/officeDocument/2006/relationships/tags" Target="../tags/tag65.xml"/><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2.xml"/><Relationship Id="rId1" Type="http://schemas.openxmlformats.org/officeDocument/2006/relationships/tags" Target="../tags/tag66.xml"/><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6.xml"/><Relationship Id="rId1" Type="http://schemas.openxmlformats.org/officeDocument/2006/relationships/tags" Target="../tags/tag67.xml"/><Relationship Id="rId4" Type="http://schemas.openxmlformats.org/officeDocument/2006/relationships/image" Target="../media/image20.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4.xml"/><Relationship Id="rId1" Type="http://schemas.openxmlformats.org/officeDocument/2006/relationships/tags" Target="../tags/tag68.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32.xml"/><Relationship Id="rId1" Type="http://schemas.openxmlformats.org/officeDocument/2006/relationships/tags" Target="../tags/tag69.xml"/><Relationship Id="rId4" Type="http://schemas.openxmlformats.org/officeDocument/2006/relationships/image" Target="../media/image25.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32.xml"/><Relationship Id="rId1" Type="http://schemas.openxmlformats.org/officeDocument/2006/relationships/tags" Target="../tags/tag70.xml"/><Relationship Id="rId4" Type="http://schemas.openxmlformats.org/officeDocument/2006/relationships/image" Target="../media/image26.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32.xml"/><Relationship Id="rId1" Type="http://schemas.openxmlformats.org/officeDocument/2006/relationships/tags" Target="../tags/tag71.xml"/><Relationship Id="rId4" Type="http://schemas.openxmlformats.org/officeDocument/2006/relationships/image" Target="../media/image27.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32.xml"/><Relationship Id="rId1" Type="http://schemas.openxmlformats.org/officeDocument/2006/relationships/tags" Target="../tags/tag72.xml"/><Relationship Id="rId4" Type="http://schemas.openxmlformats.org/officeDocument/2006/relationships/image" Target="../media/image28.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32.xml"/><Relationship Id="rId1" Type="http://schemas.openxmlformats.org/officeDocument/2006/relationships/tags" Target="../tags/tag73.xml"/><Relationship Id="rId4" Type="http://schemas.openxmlformats.org/officeDocument/2006/relationships/image" Target="../media/image29.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32.xml"/><Relationship Id="rId1" Type="http://schemas.openxmlformats.org/officeDocument/2006/relationships/tags" Target="../tags/tag74.xml"/><Relationship Id="rId4" Type="http://schemas.openxmlformats.org/officeDocument/2006/relationships/image" Target="../media/image30.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7.xml"/><Relationship Id="rId1" Type="http://schemas.openxmlformats.org/officeDocument/2006/relationships/tags" Target="../tags/tag48.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32.xml"/><Relationship Id="rId1" Type="http://schemas.openxmlformats.org/officeDocument/2006/relationships/tags" Target="../tags/tag75.xml"/><Relationship Id="rId4" Type="http://schemas.openxmlformats.org/officeDocument/2006/relationships/image" Target="../media/image31.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6.xml"/><Relationship Id="rId1" Type="http://schemas.openxmlformats.org/officeDocument/2006/relationships/tags" Target="../tags/tag76.xml"/><Relationship Id="rId4" Type="http://schemas.openxmlformats.org/officeDocument/2006/relationships/image" Target="../media/image20.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4.xml"/><Relationship Id="rId1" Type="http://schemas.openxmlformats.org/officeDocument/2006/relationships/tags" Target="../tags/tag77.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32.xml"/><Relationship Id="rId1" Type="http://schemas.openxmlformats.org/officeDocument/2006/relationships/tags" Target="../tags/tag78.xml"/><Relationship Id="rId4" Type="http://schemas.openxmlformats.org/officeDocument/2006/relationships/image" Target="../media/image32.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14.xml"/><Relationship Id="rId1" Type="http://schemas.openxmlformats.org/officeDocument/2006/relationships/tags" Target="../tags/tag79.xml"/><Relationship Id="rId4" Type="http://schemas.openxmlformats.org/officeDocument/2006/relationships/image" Target="../media/image33.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14.xml"/><Relationship Id="rId1" Type="http://schemas.openxmlformats.org/officeDocument/2006/relationships/tags" Target="../tags/tag80.xml"/><Relationship Id="rId4" Type="http://schemas.openxmlformats.org/officeDocument/2006/relationships/image" Target="../media/image34.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14.xml"/><Relationship Id="rId1" Type="http://schemas.openxmlformats.org/officeDocument/2006/relationships/tags" Target="../tags/tag81.xml"/><Relationship Id="rId4" Type="http://schemas.openxmlformats.org/officeDocument/2006/relationships/image" Target="../media/image35.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14.xml"/><Relationship Id="rId1" Type="http://schemas.openxmlformats.org/officeDocument/2006/relationships/tags" Target="../tags/tag82.xml"/><Relationship Id="rId4" Type="http://schemas.openxmlformats.org/officeDocument/2006/relationships/image" Target="../media/image36.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6.xml"/><Relationship Id="rId1" Type="http://schemas.openxmlformats.org/officeDocument/2006/relationships/tags" Target="../tags/tag83.xml"/><Relationship Id="rId4" Type="http://schemas.openxmlformats.org/officeDocument/2006/relationships/image" Target="../media/image20.pn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4.xml"/><Relationship Id="rId1" Type="http://schemas.openxmlformats.org/officeDocument/2006/relationships/tags" Target="../tags/tag84.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6.xml"/><Relationship Id="rId1" Type="http://schemas.openxmlformats.org/officeDocument/2006/relationships/tags" Target="../tags/tag49.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12.xml"/><Relationship Id="rId1" Type="http://schemas.openxmlformats.org/officeDocument/2006/relationships/tags" Target="../tags/tag85.xml"/><Relationship Id="rId4" Type="http://schemas.openxmlformats.org/officeDocument/2006/relationships/image" Target="../media/image37.pn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12.xml"/><Relationship Id="rId1" Type="http://schemas.openxmlformats.org/officeDocument/2006/relationships/tags" Target="../tags/tag86.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32.xml"/><Relationship Id="rId1" Type="http://schemas.openxmlformats.org/officeDocument/2006/relationships/tags" Target="../tags/tag87.xml"/></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14.xml"/><Relationship Id="rId1" Type="http://schemas.openxmlformats.org/officeDocument/2006/relationships/tags" Target="../tags/tag88.xml"/><Relationship Id="rId4" Type="http://schemas.openxmlformats.org/officeDocument/2006/relationships/image" Target="../media/image38.png"/></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12.xml"/><Relationship Id="rId1" Type="http://schemas.openxmlformats.org/officeDocument/2006/relationships/tags" Target="../tags/tag89.xml"/><Relationship Id="rId4" Type="http://schemas.openxmlformats.org/officeDocument/2006/relationships/image" Target="../media/image39.png"/></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14.xml"/><Relationship Id="rId1" Type="http://schemas.openxmlformats.org/officeDocument/2006/relationships/tags" Target="../tags/tag90.xm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14.xml"/><Relationship Id="rId1" Type="http://schemas.openxmlformats.org/officeDocument/2006/relationships/tags" Target="../tags/tag91.xml"/><Relationship Id="rId4" Type="http://schemas.openxmlformats.org/officeDocument/2006/relationships/image" Target="../media/image40.png"/></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14.xml"/><Relationship Id="rId1" Type="http://schemas.openxmlformats.org/officeDocument/2006/relationships/tags" Target="../tags/tag92.xml"/><Relationship Id="rId4" Type="http://schemas.openxmlformats.org/officeDocument/2006/relationships/image" Target="../media/image41.png"/></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14.xml"/><Relationship Id="rId1" Type="http://schemas.openxmlformats.org/officeDocument/2006/relationships/tags" Target="../tags/tag93.xml"/><Relationship Id="rId4" Type="http://schemas.openxmlformats.org/officeDocument/2006/relationships/image" Target="../media/image42.png"/></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14.xml"/><Relationship Id="rId1" Type="http://schemas.openxmlformats.org/officeDocument/2006/relationships/tags" Target="../tags/tag94.xml"/><Relationship Id="rId4" Type="http://schemas.openxmlformats.org/officeDocument/2006/relationships/image" Target="../media/image43.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4.xml"/><Relationship Id="rId1" Type="http://schemas.openxmlformats.org/officeDocument/2006/relationships/tags" Target="../tags/tag50.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6.xml"/><Relationship Id="rId1" Type="http://schemas.openxmlformats.org/officeDocument/2006/relationships/tags" Target="../tags/tag95.xml"/><Relationship Id="rId4" Type="http://schemas.openxmlformats.org/officeDocument/2006/relationships/image" Target="../media/image20.png"/></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4.xml"/><Relationship Id="rId1" Type="http://schemas.openxmlformats.org/officeDocument/2006/relationships/tags" Target="../tags/tag96.xml"/></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12.xml"/><Relationship Id="rId1" Type="http://schemas.openxmlformats.org/officeDocument/2006/relationships/tags" Target="../tags/tag97.xml"/><Relationship Id="rId4" Type="http://schemas.openxmlformats.org/officeDocument/2006/relationships/image" Target="../media/image44.png"/></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32.xml"/><Relationship Id="rId1" Type="http://schemas.openxmlformats.org/officeDocument/2006/relationships/tags" Target="../tags/tag98.xml"/><Relationship Id="rId4" Type="http://schemas.openxmlformats.org/officeDocument/2006/relationships/image" Target="../media/image45.png"/></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6.xml"/><Relationship Id="rId1" Type="http://schemas.openxmlformats.org/officeDocument/2006/relationships/tags" Target="../tags/tag99.xml"/><Relationship Id="rId4" Type="http://schemas.openxmlformats.org/officeDocument/2006/relationships/image" Target="../media/image20.png"/></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4.xml"/><Relationship Id="rId1" Type="http://schemas.openxmlformats.org/officeDocument/2006/relationships/tags" Target="../tags/tag100.xml"/></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12.xml"/><Relationship Id="rId1" Type="http://schemas.openxmlformats.org/officeDocument/2006/relationships/tags" Target="../tags/tag101.xml"/></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6.xml"/><Relationship Id="rId1" Type="http://schemas.openxmlformats.org/officeDocument/2006/relationships/tags" Target="../tags/tag102.xml"/><Relationship Id="rId4" Type="http://schemas.openxmlformats.org/officeDocument/2006/relationships/image" Target="../media/image46.png"/></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43.xml"/><Relationship Id="rId1" Type="http://schemas.openxmlformats.org/officeDocument/2006/relationships/tags" Target="../tags/tag103.xml"/></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43.xml"/><Relationship Id="rId1" Type="http://schemas.openxmlformats.org/officeDocument/2006/relationships/tags" Target="../tags/tag104.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32.xml"/><Relationship Id="rId1" Type="http://schemas.openxmlformats.org/officeDocument/2006/relationships/tags" Target="../tags/tag51.xml"/><Relationship Id="rId4" Type="http://schemas.openxmlformats.org/officeDocument/2006/relationships/image" Target="../media/image12.png"/></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60.xml"/><Relationship Id="rId2" Type="http://schemas.openxmlformats.org/officeDocument/2006/relationships/slideLayout" Target="../slideLayouts/slideLayout43.xml"/><Relationship Id="rId1" Type="http://schemas.openxmlformats.org/officeDocument/2006/relationships/tags" Target="../tags/tag105.xml"/></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61.xml"/><Relationship Id="rId2" Type="http://schemas.openxmlformats.org/officeDocument/2006/relationships/slideLayout" Target="../slideLayouts/slideLayout44.xml"/><Relationship Id="rId1" Type="http://schemas.openxmlformats.org/officeDocument/2006/relationships/tags" Target="../tags/tag106.xml"/><Relationship Id="rId4" Type="http://schemas.openxmlformats.org/officeDocument/2006/relationships/hyperlink" Target="https://support.aws.amazon.com/#/contacts/aws-academy" TargetMode="External"/></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62.xml"/><Relationship Id="rId2" Type="http://schemas.openxmlformats.org/officeDocument/2006/relationships/slideLayout" Target="../slideLayouts/slideLayout32.xml"/><Relationship Id="rId1" Type="http://schemas.openxmlformats.org/officeDocument/2006/relationships/tags" Target="../tags/tag107.xml"/><Relationship Id="rId4" Type="http://schemas.openxmlformats.org/officeDocument/2006/relationships/image" Target="../media/image47.png"/></Relationships>
</file>

<file path=ppt/slides/_rels/slide63.xml.rels><?xml version="1.0" encoding="UTF-8" standalone="yes"?>
<Relationships xmlns="http://schemas.openxmlformats.org/package/2006/relationships"><Relationship Id="rId8" Type="http://schemas.openxmlformats.org/officeDocument/2006/relationships/image" Target="../media/image52.png"/><Relationship Id="rId13" Type="http://schemas.openxmlformats.org/officeDocument/2006/relationships/image" Target="../media/image57.svg"/><Relationship Id="rId3" Type="http://schemas.openxmlformats.org/officeDocument/2006/relationships/notesSlide" Target="../notesSlides/notesSlide63.xml"/><Relationship Id="rId7" Type="http://schemas.openxmlformats.org/officeDocument/2006/relationships/image" Target="../media/image51.svg"/><Relationship Id="rId12" Type="http://schemas.openxmlformats.org/officeDocument/2006/relationships/image" Target="../media/image56.png"/><Relationship Id="rId2" Type="http://schemas.openxmlformats.org/officeDocument/2006/relationships/slideLayout" Target="../slideLayouts/slideLayout32.xml"/><Relationship Id="rId1" Type="http://schemas.openxmlformats.org/officeDocument/2006/relationships/tags" Target="../tags/tag108.xml"/><Relationship Id="rId6" Type="http://schemas.openxmlformats.org/officeDocument/2006/relationships/image" Target="../media/image50.png"/><Relationship Id="rId11" Type="http://schemas.openxmlformats.org/officeDocument/2006/relationships/image" Target="../media/image55.svg"/><Relationship Id="rId5" Type="http://schemas.openxmlformats.org/officeDocument/2006/relationships/image" Target="../media/image49.svg"/><Relationship Id="rId15" Type="http://schemas.openxmlformats.org/officeDocument/2006/relationships/image" Target="../media/image59.svg"/><Relationship Id="rId10" Type="http://schemas.openxmlformats.org/officeDocument/2006/relationships/image" Target="../media/image54.png"/><Relationship Id="rId4" Type="http://schemas.openxmlformats.org/officeDocument/2006/relationships/image" Target="../media/image48.png"/><Relationship Id="rId9" Type="http://schemas.openxmlformats.org/officeDocument/2006/relationships/image" Target="../media/image53.svg"/><Relationship Id="rId14" Type="http://schemas.openxmlformats.org/officeDocument/2006/relationships/image" Target="../media/image58.png"/></Relationships>
</file>

<file path=ppt/slides/_rels/slide64.xml.rels><?xml version="1.0" encoding="UTF-8" standalone="yes"?>
<Relationships xmlns="http://schemas.openxmlformats.org/package/2006/relationships"><Relationship Id="rId8" Type="http://schemas.openxmlformats.org/officeDocument/2006/relationships/image" Target="../media/image64.svg"/><Relationship Id="rId3" Type="http://schemas.openxmlformats.org/officeDocument/2006/relationships/notesSlide" Target="../notesSlides/notesSlide64.xml"/><Relationship Id="rId7" Type="http://schemas.openxmlformats.org/officeDocument/2006/relationships/image" Target="../media/image63.png"/><Relationship Id="rId2" Type="http://schemas.openxmlformats.org/officeDocument/2006/relationships/slideLayout" Target="../slideLayouts/slideLayout32.xml"/><Relationship Id="rId1" Type="http://schemas.openxmlformats.org/officeDocument/2006/relationships/tags" Target="../tags/tag109.xml"/><Relationship Id="rId6" Type="http://schemas.openxmlformats.org/officeDocument/2006/relationships/image" Target="../media/image62.svg"/><Relationship Id="rId5" Type="http://schemas.openxmlformats.org/officeDocument/2006/relationships/image" Target="../media/image61.png"/><Relationship Id="rId10" Type="http://schemas.openxmlformats.org/officeDocument/2006/relationships/image" Target="../media/image66.svg"/><Relationship Id="rId4" Type="http://schemas.openxmlformats.org/officeDocument/2006/relationships/image" Target="../media/image60.png"/><Relationship Id="rId9" Type="http://schemas.openxmlformats.org/officeDocument/2006/relationships/image" Target="../media/image65.png"/></Relationships>
</file>

<file path=ppt/slides/_rels/slide65.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notesSlide" Target="../notesSlides/notesSlide65.xml"/><Relationship Id="rId7" Type="http://schemas.openxmlformats.org/officeDocument/2006/relationships/image" Target="../media/image70.svg"/><Relationship Id="rId2" Type="http://schemas.openxmlformats.org/officeDocument/2006/relationships/slideLayout" Target="../slideLayouts/slideLayout32.xml"/><Relationship Id="rId1" Type="http://schemas.openxmlformats.org/officeDocument/2006/relationships/tags" Target="../tags/tag110.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 Id="rId9" Type="http://schemas.openxmlformats.org/officeDocument/2006/relationships/image" Target="../media/image72.svg"/></Relationships>
</file>

<file path=ppt/slides/_rels/slide66.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notesSlide" Target="../notesSlides/notesSlide66.xml"/><Relationship Id="rId7" Type="http://schemas.openxmlformats.org/officeDocument/2006/relationships/image" Target="../media/image76.png"/><Relationship Id="rId2" Type="http://schemas.openxmlformats.org/officeDocument/2006/relationships/slideLayout" Target="../slideLayouts/slideLayout12.xml"/><Relationship Id="rId1" Type="http://schemas.openxmlformats.org/officeDocument/2006/relationships/tags" Target="../tags/tag111.xml"/><Relationship Id="rId6" Type="http://schemas.openxmlformats.org/officeDocument/2006/relationships/image" Target="../media/image75.png"/><Relationship Id="rId5" Type="http://schemas.openxmlformats.org/officeDocument/2006/relationships/image" Target="../media/image74.svg"/><Relationship Id="rId10" Type="http://schemas.openxmlformats.org/officeDocument/2006/relationships/image" Target="../media/image79.png"/><Relationship Id="rId4" Type="http://schemas.openxmlformats.org/officeDocument/2006/relationships/image" Target="../media/image73.png"/><Relationship Id="rId9" Type="http://schemas.openxmlformats.org/officeDocument/2006/relationships/image" Target="../media/image78.png"/></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67.xml"/><Relationship Id="rId2" Type="http://schemas.openxmlformats.org/officeDocument/2006/relationships/slideLayout" Target="../slideLayouts/slideLayout32.xml"/><Relationship Id="rId1" Type="http://schemas.openxmlformats.org/officeDocument/2006/relationships/tags" Target="../tags/tag112.xml"/></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68.xml"/><Relationship Id="rId2" Type="http://schemas.openxmlformats.org/officeDocument/2006/relationships/slideLayout" Target="../slideLayouts/slideLayout32.xml"/><Relationship Id="rId1" Type="http://schemas.openxmlformats.org/officeDocument/2006/relationships/tags" Target="../tags/tag113.xml"/><Relationship Id="rId5" Type="http://schemas.openxmlformats.org/officeDocument/2006/relationships/image" Target="../media/image81.svg"/><Relationship Id="rId4" Type="http://schemas.openxmlformats.org/officeDocument/2006/relationships/image" Target="../media/image80.png"/></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69.xml"/><Relationship Id="rId2" Type="http://schemas.openxmlformats.org/officeDocument/2006/relationships/slideLayout" Target="../slideLayouts/slideLayout32.xml"/><Relationship Id="rId1" Type="http://schemas.openxmlformats.org/officeDocument/2006/relationships/tags" Target="../tags/tag114.xml"/><Relationship Id="rId4" Type="http://schemas.openxmlformats.org/officeDocument/2006/relationships/image" Target="../media/image68.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2.xml"/><Relationship Id="rId1" Type="http://schemas.openxmlformats.org/officeDocument/2006/relationships/tags" Target="../tags/tag52.xml"/><Relationship Id="rId4" Type="http://schemas.openxmlformats.org/officeDocument/2006/relationships/image" Target="../media/image13.png"/></Relationships>
</file>

<file path=ppt/slides/_rels/slide70.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notesSlide" Target="../notesSlides/notesSlide70.xml"/><Relationship Id="rId7" Type="http://schemas.openxmlformats.org/officeDocument/2006/relationships/image" Target="../media/image85.svg"/><Relationship Id="rId2" Type="http://schemas.openxmlformats.org/officeDocument/2006/relationships/slideLayout" Target="../slideLayouts/slideLayout32.xml"/><Relationship Id="rId1" Type="http://schemas.openxmlformats.org/officeDocument/2006/relationships/tags" Target="../tags/tag115.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 Id="rId9" Type="http://schemas.openxmlformats.org/officeDocument/2006/relationships/image" Target="../media/image87.svg"/></Relationships>
</file>

<file path=ppt/slides/_rels/slide71.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notesSlide" Target="../notesSlides/notesSlide71.xml"/><Relationship Id="rId7" Type="http://schemas.openxmlformats.org/officeDocument/2006/relationships/image" Target="../media/image91.svg"/><Relationship Id="rId2" Type="http://schemas.openxmlformats.org/officeDocument/2006/relationships/slideLayout" Target="../slideLayouts/slideLayout32.xml"/><Relationship Id="rId1" Type="http://schemas.openxmlformats.org/officeDocument/2006/relationships/tags" Target="../tags/tag116.xml"/><Relationship Id="rId6" Type="http://schemas.openxmlformats.org/officeDocument/2006/relationships/image" Target="../media/image90.png"/><Relationship Id="rId11" Type="http://schemas.openxmlformats.org/officeDocument/2006/relationships/image" Target="../media/image95.svg"/><Relationship Id="rId5" Type="http://schemas.openxmlformats.org/officeDocument/2006/relationships/image" Target="../media/image89.svg"/><Relationship Id="rId10" Type="http://schemas.openxmlformats.org/officeDocument/2006/relationships/image" Target="../media/image94.png"/><Relationship Id="rId4" Type="http://schemas.openxmlformats.org/officeDocument/2006/relationships/image" Target="../media/image88.png"/><Relationship Id="rId9" Type="http://schemas.openxmlformats.org/officeDocument/2006/relationships/image" Target="../media/image93.svg"/></Relationships>
</file>

<file path=ppt/slides/_rels/slide72.xml.rels><?xml version="1.0" encoding="UTF-8" standalone="yes"?>
<Relationships xmlns="http://schemas.openxmlformats.org/package/2006/relationships"><Relationship Id="rId3" Type="http://schemas.openxmlformats.org/officeDocument/2006/relationships/notesSlide" Target="../notesSlides/notesSlide72.xml"/><Relationship Id="rId2" Type="http://schemas.openxmlformats.org/officeDocument/2006/relationships/slideLayout" Target="../slideLayouts/slideLayout32.xml"/><Relationship Id="rId1" Type="http://schemas.openxmlformats.org/officeDocument/2006/relationships/tags" Target="../tags/tag117.xml"/><Relationship Id="rId5" Type="http://schemas.openxmlformats.org/officeDocument/2006/relationships/image" Target="../media/image97.svg"/><Relationship Id="rId4" Type="http://schemas.openxmlformats.org/officeDocument/2006/relationships/image" Target="../media/image96.png"/></Relationships>
</file>

<file path=ppt/slides/_rels/slide73.xml.rels><?xml version="1.0" encoding="UTF-8" standalone="yes"?>
<Relationships xmlns="http://schemas.openxmlformats.org/package/2006/relationships"><Relationship Id="rId3" Type="http://schemas.openxmlformats.org/officeDocument/2006/relationships/notesSlide" Target="../notesSlides/notesSlide73.xml"/><Relationship Id="rId7" Type="http://schemas.openxmlformats.org/officeDocument/2006/relationships/image" Target="../media/image101.svg"/><Relationship Id="rId2" Type="http://schemas.openxmlformats.org/officeDocument/2006/relationships/slideLayout" Target="../slideLayouts/slideLayout32.xml"/><Relationship Id="rId1" Type="http://schemas.openxmlformats.org/officeDocument/2006/relationships/tags" Target="../tags/tag118.xml"/><Relationship Id="rId6" Type="http://schemas.openxmlformats.org/officeDocument/2006/relationships/image" Target="../media/image100.png"/><Relationship Id="rId5" Type="http://schemas.openxmlformats.org/officeDocument/2006/relationships/image" Target="../media/image99.svg"/><Relationship Id="rId4" Type="http://schemas.openxmlformats.org/officeDocument/2006/relationships/image" Target="../media/image98.png"/></Relationships>
</file>

<file path=ppt/slides/_rels/slide74.xml.rels><?xml version="1.0" encoding="UTF-8" standalone="yes"?>
<Relationships xmlns="http://schemas.openxmlformats.org/package/2006/relationships"><Relationship Id="rId3" Type="http://schemas.openxmlformats.org/officeDocument/2006/relationships/notesSlide" Target="../notesSlides/notesSlide74.xml"/><Relationship Id="rId2" Type="http://schemas.openxmlformats.org/officeDocument/2006/relationships/slideLayout" Target="../slideLayouts/slideLayout32.xml"/><Relationship Id="rId1" Type="http://schemas.openxmlformats.org/officeDocument/2006/relationships/tags" Target="../tags/tag119.xml"/><Relationship Id="rId4" Type="http://schemas.openxmlformats.org/officeDocument/2006/relationships/image" Target="../media/image102.png"/></Relationships>
</file>

<file path=ppt/slides/_rels/slide75.xml.rels><?xml version="1.0" encoding="UTF-8" standalone="yes"?>
<Relationships xmlns="http://schemas.openxmlformats.org/package/2006/relationships"><Relationship Id="rId8" Type="http://schemas.openxmlformats.org/officeDocument/2006/relationships/image" Target="../media/image104.svg"/><Relationship Id="rId3" Type="http://schemas.openxmlformats.org/officeDocument/2006/relationships/notesSlide" Target="../notesSlides/notesSlide75.xml"/><Relationship Id="rId7" Type="http://schemas.openxmlformats.org/officeDocument/2006/relationships/image" Target="../media/image103.png"/><Relationship Id="rId2" Type="http://schemas.openxmlformats.org/officeDocument/2006/relationships/slideLayout" Target="../slideLayouts/slideLayout14.xml"/><Relationship Id="rId1" Type="http://schemas.openxmlformats.org/officeDocument/2006/relationships/tags" Target="../tags/tag120.xml"/><Relationship Id="rId6" Type="http://schemas.openxmlformats.org/officeDocument/2006/relationships/image" Target="../media/image75.png"/><Relationship Id="rId5" Type="http://schemas.openxmlformats.org/officeDocument/2006/relationships/image" Target="../media/image78.png"/><Relationship Id="rId4" Type="http://schemas.openxmlformats.org/officeDocument/2006/relationships/image" Target="../media/image76.png"/></Relationships>
</file>

<file path=ppt/slides/_rels/slide76.xml.rels><?xml version="1.0" encoding="UTF-8" standalone="yes"?>
<Relationships xmlns="http://schemas.openxmlformats.org/package/2006/relationships"><Relationship Id="rId8" Type="http://schemas.openxmlformats.org/officeDocument/2006/relationships/image" Target="../media/image109.png"/><Relationship Id="rId13" Type="http://schemas.openxmlformats.org/officeDocument/2006/relationships/image" Target="../media/image114.svg"/><Relationship Id="rId18" Type="http://schemas.openxmlformats.org/officeDocument/2006/relationships/image" Target="../media/image119.svg"/><Relationship Id="rId3" Type="http://schemas.openxmlformats.org/officeDocument/2006/relationships/notesSlide" Target="../notesSlides/notesSlide76.xml"/><Relationship Id="rId7" Type="http://schemas.openxmlformats.org/officeDocument/2006/relationships/image" Target="../media/image108.svg"/><Relationship Id="rId12" Type="http://schemas.openxmlformats.org/officeDocument/2006/relationships/image" Target="../media/image113.png"/><Relationship Id="rId17" Type="http://schemas.openxmlformats.org/officeDocument/2006/relationships/image" Target="../media/image118.png"/><Relationship Id="rId2" Type="http://schemas.openxmlformats.org/officeDocument/2006/relationships/slideLayout" Target="../slideLayouts/slideLayout12.xml"/><Relationship Id="rId16" Type="http://schemas.openxmlformats.org/officeDocument/2006/relationships/image" Target="../media/image117.svg"/><Relationship Id="rId20" Type="http://schemas.openxmlformats.org/officeDocument/2006/relationships/image" Target="../media/image121.png"/><Relationship Id="rId1" Type="http://schemas.openxmlformats.org/officeDocument/2006/relationships/tags" Target="../tags/tag121.xml"/><Relationship Id="rId6" Type="http://schemas.openxmlformats.org/officeDocument/2006/relationships/image" Target="../media/image107.png"/><Relationship Id="rId11" Type="http://schemas.openxmlformats.org/officeDocument/2006/relationships/image" Target="../media/image112.svg"/><Relationship Id="rId5" Type="http://schemas.openxmlformats.org/officeDocument/2006/relationships/image" Target="../media/image106.svg"/><Relationship Id="rId15" Type="http://schemas.openxmlformats.org/officeDocument/2006/relationships/image" Target="../media/image116.png"/><Relationship Id="rId10" Type="http://schemas.openxmlformats.org/officeDocument/2006/relationships/image" Target="../media/image111.png"/><Relationship Id="rId19" Type="http://schemas.openxmlformats.org/officeDocument/2006/relationships/image" Target="../media/image120.png"/><Relationship Id="rId4" Type="http://schemas.openxmlformats.org/officeDocument/2006/relationships/image" Target="../media/image105.png"/><Relationship Id="rId9" Type="http://schemas.openxmlformats.org/officeDocument/2006/relationships/image" Target="../media/image110.svg"/><Relationship Id="rId14" Type="http://schemas.openxmlformats.org/officeDocument/2006/relationships/image" Target="../media/image115.png"/></Relationships>
</file>

<file path=ppt/slides/_rels/slide77.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notesSlide" Target="../notesSlides/notesSlide77.xml"/><Relationship Id="rId7" Type="http://schemas.openxmlformats.org/officeDocument/2006/relationships/image" Target="../media/image78.png"/><Relationship Id="rId2" Type="http://schemas.openxmlformats.org/officeDocument/2006/relationships/slideLayout" Target="../slideLayouts/slideLayout12.xml"/><Relationship Id="rId1" Type="http://schemas.openxmlformats.org/officeDocument/2006/relationships/tags" Target="../tags/tag122.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 Id="rId9" Type="http://schemas.openxmlformats.org/officeDocument/2006/relationships/image" Target="../media/image34.png"/></Relationships>
</file>

<file path=ppt/slides/_rels/slide78.xml.rels><?xml version="1.0" encoding="UTF-8" standalone="yes"?>
<Relationships xmlns="http://schemas.openxmlformats.org/package/2006/relationships"><Relationship Id="rId8" Type="http://schemas.openxmlformats.org/officeDocument/2006/relationships/image" Target="../media/image124.png"/><Relationship Id="rId3" Type="http://schemas.openxmlformats.org/officeDocument/2006/relationships/notesSlide" Target="../notesSlides/notesSlide78.xml"/><Relationship Id="rId7" Type="http://schemas.openxmlformats.org/officeDocument/2006/relationships/image" Target="../media/image123.png"/><Relationship Id="rId2" Type="http://schemas.openxmlformats.org/officeDocument/2006/relationships/slideLayout" Target="../slideLayouts/slideLayout32.xml"/><Relationship Id="rId1" Type="http://schemas.openxmlformats.org/officeDocument/2006/relationships/tags" Target="../tags/tag123.xml"/><Relationship Id="rId6" Type="http://schemas.openxmlformats.org/officeDocument/2006/relationships/image" Target="../media/image122.png"/><Relationship Id="rId5" Type="http://schemas.openxmlformats.org/officeDocument/2006/relationships/image" Target="../media/image75.png"/><Relationship Id="rId4" Type="http://schemas.openxmlformats.org/officeDocument/2006/relationships/image" Target="../media/image76.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2.xml"/><Relationship Id="rId1" Type="http://schemas.openxmlformats.org/officeDocument/2006/relationships/tags" Target="../tags/tag53.xml"/><Relationship Id="rId4" Type="http://schemas.openxmlformats.org/officeDocument/2006/relationships/image" Target="../media/image14.jpe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2.xml"/><Relationship Id="rId1" Type="http://schemas.openxmlformats.org/officeDocument/2006/relationships/tags" Target="../tags/tag5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FD68298-83FB-4DB4-B752-E91050F32637}"/>
              </a:ext>
            </a:extLst>
          </p:cNvPr>
          <p:cNvSpPr>
            <a:spLocks noGrp="1"/>
          </p:cNvSpPr>
          <p:nvPr>
            <p:ph type="title"/>
          </p:nvPr>
        </p:nvSpPr>
        <p:spPr/>
        <p:txBody>
          <a:bodyPr/>
          <a:lstStyle/>
          <a:p>
            <a:r>
              <a:rPr lang="en-US" dirty="0"/>
              <a:t>Securing and Scaling the Data Pipeline</a:t>
            </a:r>
          </a:p>
        </p:txBody>
      </p:sp>
      <p:sp>
        <p:nvSpPr>
          <p:cNvPr id="5" name="Text Placeholder 4">
            <a:extLst>
              <a:ext uri="{FF2B5EF4-FFF2-40B4-BE49-F238E27FC236}">
                <a16:creationId xmlns:a16="http://schemas.microsoft.com/office/drawing/2014/main" id="{0147941B-33D0-4B61-A152-6EB64B4ED08C}"/>
              </a:ext>
            </a:extLst>
          </p:cNvPr>
          <p:cNvSpPr>
            <a:spLocks noGrp="1"/>
          </p:cNvSpPr>
          <p:nvPr>
            <p:ph type="subTitle" idx="1"/>
          </p:nvPr>
        </p:nvSpPr>
        <p:spPr/>
        <p:txBody>
          <a:bodyPr/>
          <a:lstStyle/>
          <a:p>
            <a:r>
              <a:rPr lang="en-US" dirty="0"/>
              <a:t>AWS Academy Data Engineering</a:t>
            </a:r>
          </a:p>
        </p:txBody>
      </p:sp>
    </p:spTree>
    <p:custDataLst>
      <p:tags r:id="rId1"/>
    </p:custDataLst>
    <p:extLst>
      <p:ext uri="{BB962C8B-B14F-4D97-AF65-F5344CB8AC3E}">
        <p14:creationId xmlns:p14="http://schemas.microsoft.com/office/powerpoint/2010/main" val="1695471215"/>
      </p:ext>
    </p:extLst>
  </p:cSld>
  <p:clrMapOvr>
    <a:masterClrMapping/>
  </p:clrMapOvr>
  <mc:AlternateContent xmlns:mc="http://schemas.openxmlformats.org/markup-compatibility/2006" xmlns:p14="http://schemas.microsoft.com/office/powerpoint/2010/main">
    <mc:Choice Requires="p14">
      <p:transition spd="slow" p14:dur="2000" advTm="6770"/>
    </mc:Choice>
    <mc:Fallback xmlns="">
      <p:transition spd="slow" advTm="677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4969B59-E4C6-4C2B-A891-F5496B0C4A5C}"/>
              </a:ext>
            </a:extLst>
          </p:cNvPr>
          <p:cNvSpPr>
            <a:spLocks noGrp="1"/>
          </p:cNvSpPr>
          <p:nvPr>
            <p:ph type="sldNum" sz="quarter" idx="20"/>
          </p:nvPr>
        </p:nvSpPr>
        <p:spPr/>
        <p:txBody>
          <a:bodyPr/>
          <a:lstStyle/>
          <a:p>
            <a:fld id="{7834CDD4-D76F-4459-B025-0310E913C243}" type="slidenum">
              <a:rPr lang="en-US" smtClean="0"/>
              <a:pPr/>
              <a:t>10</a:t>
            </a:fld>
            <a:endParaRPr lang="en-US"/>
          </a:p>
        </p:txBody>
      </p:sp>
      <p:sp>
        <p:nvSpPr>
          <p:cNvPr id="14" name="Title 13">
            <a:extLst>
              <a:ext uri="{FF2B5EF4-FFF2-40B4-BE49-F238E27FC236}">
                <a16:creationId xmlns:a16="http://schemas.microsoft.com/office/drawing/2014/main" id="{33BF6FFA-AA35-4DCC-BC6E-4993A6F44058}"/>
              </a:ext>
            </a:extLst>
          </p:cNvPr>
          <p:cNvSpPr>
            <a:spLocks noGrp="1"/>
          </p:cNvSpPr>
          <p:nvPr>
            <p:ph type="title"/>
          </p:nvPr>
        </p:nvSpPr>
        <p:spPr/>
        <p:txBody>
          <a:bodyPr>
            <a:normAutofit/>
          </a:bodyPr>
          <a:lstStyle/>
          <a:p>
            <a:r>
              <a:rPr lang="en-US"/>
              <a:t>AWS Identity and Access Management (IAM)</a:t>
            </a:r>
          </a:p>
        </p:txBody>
      </p:sp>
      <p:sp>
        <p:nvSpPr>
          <p:cNvPr id="22" name="Text Placeholder 21">
            <a:extLst>
              <a:ext uri="{FF2B5EF4-FFF2-40B4-BE49-F238E27FC236}">
                <a16:creationId xmlns:a16="http://schemas.microsoft.com/office/drawing/2014/main" id="{1E5364CA-A6B0-4B8B-A019-805D3D95FEBD}"/>
              </a:ext>
            </a:extLst>
          </p:cNvPr>
          <p:cNvSpPr>
            <a:spLocks noGrp="1"/>
          </p:cNvSpPr>
          <p:nvPr>
            <p:ph type="body" idx="1"/>
          </p:nvPr>
        </p:nvSpPr>
        <p:spPr/>
        <p:txBody>
          <a:bodyPr/>
          <a:lstStyle/>
          <a:p>
            <a:pPr>
              <a:spcAft>
                <a:spcPts val="1800"/>
              </a:spcAft>
            </a:pPr>
            <a:r>
              <a:rPr lang="en-US"/>
              <a:t>Helps you to securely share and control access to your AWS resources for individuals and groups</a:t>
            </a:r>
          </a:p>
          <a:p>
            <a:pPr>
              <a:spcAft>
                <a:spcPts val="1800"/>
              </a:spcAft>
            </a:pPr>
            <a:r>
              <a:rPr lang="en-US"/>
              <a:t>Integrates with most AWS services</a:t>
            </a:r>
          </a:p>
          <a:p>
            <a:pPr>
              <a:spcAft>
                <a:spcPts val="1800"/>
              </a:spcAft>
            </a:pPr>
            <a:r>
              <a:rPr lang="en-US"/>
              <a:t>Supports federated identity management</a:t>
            </a:r>
          </a:p>
          <a:p>
            <a:pPr>
              <a:spcAft>
                <a:spcPts val="1800"/>
              </a:spcAft>
            </a:pPr>
            <a:r>
              <a:rPr lang="en-US"/>
              <a:t>Supports granular permissions</a:t>
            </a:r>
          </a:p>
          <a:p>
            <a:pPr>
              <a:spcAft>
                <a:spcPts val="1800"/>
              </a:spcAft>
            </a:pPr>
            <a:r>
              <a:rPr lang="en-US"/>
              <a:t>Supports MFA</a:t>
            </a:r>
          </a:p>
          <a:p>
            <a:pPr>
              <a:spcAft>
                <a:spcPts val="1800"/>
              </a:spcAft>
            </a:pPr>
            <a:r>
              <a:rPr lang="en-US"/>
              <a:t>Provides identity information for information assurance and compliance audits</a:t>
            </a:r>
          </a:p>
        </p:txBody>
      </p:sp>
      <p:pic>
        <p:nvPicPr>
          <p:cNvPr id="19" name="Picture Placeholder 18">
            <a:extLst>
              <a:ext uri="{FF2B5EF4-FFF2-40B4-BE49-F238E27FC236}">
                <a16:creationId xmlns:a16="http://schemas.microsoft.com/office/drawing/2014/main" id="{CBA63652-C075-432D-853E-75DC2895E906}"/>
              </a:ext>
              <a:ext uri="{C183D7F6-B498-43B3-948B-1728B52AA6E4}">
                <adec:decorative xmlns:adec="http://schemas.microsoft.com/office/drawing/2017/decorative" val="1"/>
              </a:ext>
            </a:extLst>
          </p:cNvPr>
          <p:cNvPicPr>
            <a:picLocks noGrp="1" noChangeAspect="1"/>
          </p:cNvPicPr>
          <p:nvPr>
            <p:ph type="pic" sz="quarter" idx="9"/>
          </p:nvPr>
        </p:nvPicPr>
        <p:blipFill>
          <a:blip r:embed="rId4">
            <a:extLst>
              <a:ext uri="{28A0092B-C50C-407E-A947-70E740481C1C}">
                <a14:useLocalDpi xmlns:a14="http://schemas.microsoft.com/office/drawing/2010/main" val="0"/>
              </a:ext>
            </a:extLst>
          </a:blip>
          <a:srcRect/>
          <a:stretch>
            <a:fillRect/>
          </a:stretch>
        </p:blipFill>
        <p:spPr>
          <a:xfrm>
            <a:off x="9356565" y="2652712"/>
            <a:ext cx="2011679" cy="2011679"/>
          </a:xfrm>
          <a:effectLst>
            <a:outerShdw blurRad="50800" dist="38100" dir="2700000" algn="tl" rotWithShape="0">
              <a:prstClr val="black">
                <a:alpha val="40000"/>
              </a:prstClr>
            </a:outerShdw>
          </a:effectLst>
        </p:spPr>
      </p:pic>
    </p:spTree>
    <p:custDataLst>
      <p:tags r:id="rId1"/>
    </p:custDataLst>
    <p:extLst>
      <p:ext uri="{BB962C8B-B14F-4D97-AF65-F5344CB8AC3E}">
        <p14:creationId xmlns:p14="http://schemas.microsoft.com/office/powerpoint/2010/main" val="12298153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54407DC-CF50-46A7-A56F-ED812D0FB76A}"/>
              </a:ext>
            </a:extLst>
          </p:cNvPr>
          <p:cNvSpPr>
            <a:spLocks noGrp="1"/>
          </p:cNvSpPr>
          <p:nvPr>
            <p:ph type="sldNum" sz="quarter" idx="20"/>
          </p:nvPr>
        </p:nvSpPr>
        <p:spPr/>
        <p:txBody>
          <a:bodyPr/>
          <a:lstStyle/>
          <a:p>
            <a:fld id="{930176A1-BCF0-4712-97A6-6B495F55390B}" type="slidenum">
              <a:rPr lang="en-US" smtClean="0"/>
              <a:pPr/>
              <a:t>11</a:t>
            </a:fld>
            <a:endParaRPr lang="en-US"/>
          </a:p>
        </p:txBody>
      </p:sp>
      <p:sp>
        <p:nvSpPr>
          <p:cNvPr id="3" name="Title 2">
            <a:extLst>
              <a:ext uri="{FF2B5EF4-FFF2-40B4-BE49-F238E27FC236}">
                <a16:creationId xmlns:a16="http://schemas.microsoft.com/office/drawing/2014/main" id="{CC5142E9-14FE-476C-97B2-D41AC5C5AA80}"/>
              </a:ext>
            </a:extLst>
          </p:cNvPr>
          <p:cNvSpPr>
            <a:spLocks noGrp="1"/>
          </p:cNvSpPr>
          <p:nvPr>
            <p:ph type="title"/>
          </p:nvPr>
        </p:nvSpPr>
        <p:spPr/>
        <p:txBody>
          <a:bodyPr/>
          <a:lstStyle/>
          <a:p>
            <a:r>
              <a:rPr lang="en-US"/>
              <a:t>Data security</a:t>
            </a:r>
          </a:p>
        </p:txBody>
      </p:sp>
      <p:sp>
        <p:nvSpPr>
          <p:cNvPr id="6" name="Rectangle 5">
            <a:extLst>
              <a:ext uri="{FF2B5EF4-FFF2-40B4-BE49-F238E27FC236}">
                <a16:creationId xmlns:a16="http://schemas.microsoft.com/office/drawing/2014/main" id="{EA03C183-80A5-88AF-9FE7-4576427D56A5}"/>
              </a:ext>
            </a:extLst>
          </p:cNvPr>
          <p:cNvSpPr/>
          <p:nvPr/>
        </p:nvSpPr>
        <p:spPr>
          <a:xfrm>
            <a:off x="993227" y="1243336"/>
            <a:ext cx="4846845" cy="59155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a:t>Data at rest</a:t>
            </a:r>
          </a:p>
        </p:txBody>
      </p:sp>
      <p:sp>
        <p:nvSpPr>
          <p:cNvPr id="4" name="Text Placeholder 3">
            <a:extLst>
              <a:ext uri="{FF2B5EF4-FFF2-40B4-BE49-F238E27FC236}">
                <a16:creationId xmlns:a16="http://schemas.microsoft.com/office/drawing/2014/main" id="{AD73EE6E-F1A9-435B-B79F-EBDEB2AF0481}"/>
              </a:ext>
            </a:extLst>
          </p:cNvPr>
          <p:cNvSpPr>
            <a:spLocks noGrp="1"/>
          </p:cNvSpPr>
          <p:nvPr>
            <p:ph type="body" idx="1"/>
          </p:nvPr>
        </p:nvSpPr>
        <p:spPr>
          <a:xfrm>
            <a:off x="993227" y="1834886"/>
            <a:ext cx="4846846" cy="804041"/>
          </a:xfrm>
        </p:spPr>
        <p:txBody>
          <a:bodyPr/>
          <a:lstStyle/>
          <a:p>
            <a:pPr marL="0" indent="0">
              <a:buNone/>
            </a:pPr>
            <a:r>
              <a:rPr lang="en-US" sz="2000"/>
              <a:t>Any data that persists in nonvolatile storage for any duration</a:t>
            </a:r>
          </a:p>
        </p:txBody>
      </p:sp>
      <p:sp>
        <p:nvSpPr>
          <p:cNvPr id="8" name="Rectangle 7">
            <a:extLst>
              <a:ext uri="{FF2B5EF4-FFF2-40B4-BE49-F238E27FC236}">
                <a16:creationId xmlns:a16="http://schemas.microsoft.com/office/drawing/2014/main" id="{95125734-ECA3-508E-945A-40EFAA57614F}"/>
              </a:ext>
            </a:extLst>
          </p:cNvPr>
          <p:cNvSpPr/>
          <p:nvPr/>
        </p:nvSpPr>
        <p:spPr>
          <a:xfrm>
            <a:off x="993227" y="2788703"/>
            <a:ext cx="4846846" cy="506294"/>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a:t>Protections</a:t>
            </a:r>
          </a:p>
        </p:txBody>
      </p:sp>
      <p:sp>
        <p:nvSpPr>
          <p:cNvPr id="13" name="TextBox 12">
            <a:extLst>
              <a:ext uri="{FF2B5EF4-FFF2-40B4-BE49-F238E27FC236}">
                <a16:creationId xmlns:a16="http://schemas.microsoft.com/office/drawing/2014/main" id="{E449D7D9-1518-63EC-1374-A5D7991B7EAE}"/>
              </a:ext>
            </a:extLst>
          </p:cNvPr>
          <p:cNvSpPr txBox="1"/>
          <p:nvPr/>
        </p:nvSpPr>
        <p:spPr>
          <a:xfrm>
            <a:off x="991651" y="3294997"/>
            <a:ext cx="4846846" cy="2554545"/>
          </a:xfrm>
          <a:prstGeom prst="rect">
            <a:avLst/>
          </a:prstGeom>
          <a:noFill/>
        </p:spPr>
        <p:txBody>
          <a:bodyPr wrap="square" rtlCol="0">
            <a:spAutoFit/>
          </a:bodyPr>
          <a:lstStyle/>
          <a:p>
            <a:pPr marL="285750" indent="-285750">
              <a:buFont typeface="Arial" panose="020B0604020202020204" pitchFamily="34" charset="0"/>
              <a:buChar char="•"/>
            </a:pPr>
            <a:r>
              <a:rPr lang="en-US" sz="2000">
                <a:solidFill>
                  <a:schemeClr val="tx2"/>
                </a:solidFill>
              </a:rPr>
              <a:t>Implement secure key management.</a:t>
            </a:r>
          </a:p>
          <a:p>
            <a:pPr marL="285750" indent="-285750">
              <a:buFont typeface="Arial" panose="020B0604020202020204" pitchFamily="34" charset="0"/>
              <a:buChar char="•"/>
            </a:pPr>
            <a:r>
              <a:rPr lang="en-US" sz="2000">
                <a:solidFill>
                  <a:schemeClr val="tx2"/>
                </a:solidFill>
              </a:rPr>
              <a:t>Enforce encryption at rest.</a:t>
            </a:r>
          </a:p>
          <a:p>
            <a:pPr marL="285750" indent="-285750">
              <a:buFont typeface="Arial" panose="020B0604020202020204" pitchFamily="34" charset="0"/>
              <a:buChar char="•"/>
            </a:pPr>
            <a:r>
              <a:rPr lang="en-US" sz="2000">
                <a:solidFill>
                  <a:schemeClr val="tx2"/>
                </a:solidFill>
              </a:rPr>
              <a:t>Enforce access control.</a:t>
            </a:r>
          </a:p>
          <a:p>
            <a:pPr marL="285750" indent="-285750">
              <a:buFont typeface="Arial" panose="020B0604020202020204" pitchFamily="34" charset="0"/>
              <a:buChar char="•"/>
            </a:pPr>
            <a:r>
              <a:rPr lang="en-US" sz="2000">
                <a:solidFill>
                  <a:schemeClr val="tx2"/>
                </a:solidFill>
              </a:rPr>
              <a:t>Audit the use of encryption keys.</a:t>
            </a:r>
          </a:p>
          <a:p>
            <a:pPr marL="285750" indent="-285750">
              <a:buFont typeface="Arial" panose="020B0604020202020204" pitchFamily="34" charset="0"/>
              <a:buChar char="•"/>
            </a:pPr>
            <a:r>
              <a:rPr lang="en-US" sz="2000">
                <a:solidFill>
                  <a:schemeClr val="tx2"/>
                </a:solidFill>
              </a:rPr>
              <a:t>Use mechanisms to keep people away from data.</a:t>
            </a:r>
          </a:p>
          <a:p>
            <a:pPr marL="285750" indent="-285750">
              <a:buFont typeface="Arial" panose="020B0604020202020204" pitchFamily="34" charset="0"/>
              <a:buChar char="•"/>
            </a:pPr>
            <a:r>
              <a:rPr lang="en-US" sz="2000">
                <a:solidFill>
                  <a:schemeClr val="tx2"/>
                </a:solidFill>
              </a:rPr>
              <a:t>Automate data-at-rest protection.</a:t>
            </a:r>
          </a:p>
          <a:p>
            <a:pPr marL="285750" indent="-285750">
              <a:buFont typeface="Arial" panose="020B0604020202020204" pitchFamily="34" charset="0"/>
              <a:buChar char="•"/>
            </a:pPr>
            <a:r>
              <a:rPr lang="en-US" sz="2000">
                <a:solidFill>
                  <a:schemeClr val="tx2"/>
                </a:solidFill>
              </a:rPr>
              <a:t>Audit data access logs.</a:t>
            </a:r>
          </a:p>
        </p:txBody>
      </p:sp>
      <p:sp>
        <p:nvSpPr>
          <p:cNvPr id="7" name="Rectangle 6">
            <a:extLst>
              <a:ext uri="{FF2B5EF4-FFF2-40B4-BE49-F238E27FC236}">
                <a16:creationId xmlns:a16="http://schemas.microsoft.com/office/drawing/2014/main" id="{E4CAE239-E05F-9A0D-10A2-2289DAF84063}"/>
              </a:ext>
            </a:extLst>
          </p:cNvPr>
          <p:cNvSpPr/>
          <p:nvPr/>
        </p:nvSpPr>
        <p:spPr>
          <a:xfrm>
            <a:off x="6351927" y="1243335"/>
            <a:ext cx="4846845" cy="59155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a:solidFill>
                  <a:schemeClr val="tx2"/>
                </a:solidFill>
              </a:rPr>
              <a:t>Data in transit</a:t>
            </a:r>
          </a:p>
        </p:txBody>
      </p:sp>
      <p:sp>
        <p:nvSpPr>
          <p:cNvPr id="14" name="TextBox 13">
            <a:extLst>
              <a:ext uri="{FF2B5EF4-FFF2-40B4-BE49-F238E27FC236}">
                <a16:creationId xmlns:a16="http://schemas.microsoft.com/office/drawing/2014/main" id="{1605C83B-FF63-D94D-86FE-2031F2604FA1}"/>
              </a:ext>
            </a:extLst>
          </p:cNvPr>
          <p:cNvSpPr txBox="1"/>
          <p:nvPr/>
        </p:nvSpPr>
        <p:spPr>
          <a:xfrm>
            <a:off x="6350351" y="1850995"/>
            <a:ext cx="4848421" cy="707886"/>
          </a:xfrm>
          <a:prstGeom prst="rect">
            <a:avLst/>
          </a:prstGeom>
          <a:noFill/>
        </p:spPr>
        <p:txBody>
          <a:bodyPr wrap="square" rtlCol="0">
            <a:spAutoFit/>
          </a:bodyPr>
          <a:lstStyle/>
          <a:p>
            <a:r>
              <a:rPr lang="en-US" sz="2000">
                <a:solidFill>
                  <a:schemeClr val="tx2"/>
                </a:solidFill>
              </a:rPr>
              <a:t>Any data that is sent from one system to another</a:t>
            </a:r>
          </a:p>
        </p:txBody>
      </p:sp>
      <p:sp>
        <p:nvSpPr>
          <p:cNvPr id="9" name="Rectangle 8">
            <a:extLst>
              <a:ext uri="{FF2B5EF4-FFF2-40B4-BE49-F238E27FC236}">
                <a16:creationId xmlns:a16="http://schemas.microsoft.com/office/drawing/2014/main" id="{6CF3A6BF-27D2-A9B1-8298-B92814F19A8B}"/>
              </a:ext>
            </a:extLst>
          </p:cNvPr>
          <p:cNvSpPr/>
          <p:nvPr/>
        </p:nvSpPr>
        <p:spPr>
          <a:xfrm>
            <a:off x="6351927" y="2788703"/>
            <a:ext cx="4846845" cy="50629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a:solidFill>
                  <a:schemeClr val="tx2"/>
                </a:solidFill>
              </a:rPr>
              <a:t>Protections</a:t>
            </a:r>
            <a:endParaRPr lang="en-US" sz="2800">
              <a:solidFill>
                <a:schemeClr val="tx2"/>
              </a:solidFill>
            </a:endParaRPr>
          </a:p>
        </p:txBody>
      </p:sp>
      <p:sp>
        <p:nvSpPr>
          <p:cNvPr id="15" name="TextBox 14">
            <a:extLst>
              <a:ext uri="{FF2B5EF4-FFF2-40B4-BE49-F238E27FC236}">
                <a16:creationId xmlns:a16="http://schemas.microsoft.com/office/drawing/2014/main" id="{7190A979-C1EE-DB0F-6DB6-DB1D28820CDE}"/>
              </a:ext>
            </a:extLst>
          </p:cNvPr>
          <p:cNvSpPr txBox="1"/>
          <p:nvPr/>
        </p:nvSpPr>
        <p:spPr>
          <a:xfrm>
            <a:off x="6350351" y="3294997"/>
            <a:ext cx="4846845" cy="2862322"/>
          </a:xfrm>
          <a:prstGeom prst="rect">
            <a:avLst/>
          </a:prstGeom>
          <a:noFill/>
        </p:spPr>
        <p:txBody>
          <a:bodyPr wrap="square" rtlCol="0">
            <a:spAutoFit/>
          </a:bodyPr>
          <a:lstStyle/>
          <a:p>
            <a:pPr marL="285750" indent="-285750">
              <a:buFont typeface="Arial" panose="020B0604020202020204" pitchFamily="34" charset="0"/>
              <a:buChar char="•"/>
            </a:pPr>
            <a:r>
              <a:rPr lang="en-US" sz="2000">
                <a:solidFill>
                  <a:schemeClr val="tx2"/>
                </a:solidFill>
              </a:rPr>
              <a:t>Implement secure key and certificate management.</a:t>
            </a:r>
          </a:p>
          <a:p>
            <a:pPr marL="285750" indent="-285750">
              <a:buFont typeface="Arial" panose="020B0604020202020204" pitchFamily="34" charset="0"/>
              <a:buChar char="•"/>
            </a:pPr>
            <a:r>
              <a:rPr lang="en-US" sz="2000">
                <a:solidFill>
                  <a:schemeClr val="tx2"/>
                </a:solidFill>
              </a:rPr>
              <a:t>Enforce encryption in transit.</a:t>
            </a:r>
          </a:p>
          <a:p>
            <a:pPr marL="285750" indent="-285750">
              <a:buFont typeface="Arial" panose="020B0604020202020204" pitchFamily="34" charset="0"/>
              <a:buChar char="•"/>
            </a:pPr>
            <a:r>
              <a:rPr lang="en-US" sz="2000">
                <a:solidFill>
                  <a:schemeClr val="tx2"/>
                </a:solidFill>
              </a:rPr>
              <a:t>Authenticate network communications.</a:t>
            </a:r>
          </a:p>
          <a:p>
            <a:pPr marL="285750" indent="-285750">
              <a:buFont typeface="Arial" panose="020B0604020202020204" pitchFamily="34" charset="0"/>
              <a:buChar char="•"/>
            </a:pPr>
            <a:r>
              <a:rPr lang="en-US" sz="2000">
                <a:solidFill>
                  <a:schemeClr val="tx2"/>
                </a:solidFill>
              </a:rPr>
              <a:t>Automate detection of unintended data access.</a:t>
            </a:r>
          </a:p>
          <a:p>
            <a:pPr marL="285750" indent="-285750">
              <a:buFont typeface="Arial" panose="020B0604020202020204" pitchFamily="34" charset="0"/>
              <a:buChar char="•"/>
            </a:pPr>
            <a:r>
              <a:rPr lang="en-US" sz="2000">
                <a:solidFill>
                  <a:schemeClr val="tx2"/>
                </a:solidFill>
              </a:rPr>
              <a:t>Secure data from between VPC or on-premises locations.</a:t>
            </a:r>
          </a:p>
        </p:txBody>
      </p:sp>
      <p:sp>
        <p:nvSpPr>
          <p:cNvPr id="16" name="Rectangle 15">
            <a:extLst>
              <a:ext uri="{FF2B5EF4-FFF2-40B4-BE49-F238E27FC236}">
                <a16:creationId xmlns:a16="http://schemas.microsoft.com/office/drawing/2014/main" id="{6B587E74-FEDB-EB51-B699-E53E8F73C73A}"/>
              </a:ext>
              <a:ext uri="{C183D7F6-B498-43B3-948B-1728B52AA6E4}">
                <adec:decorative xmlns:adec="http://schemas.microsoft.com/office/drawing/2017/decorative" val="1"/>
              </a:ext>
            </a:extLst>
          </p:cNvPr>
          <p:cNvSpPr/>
          <p:nvPr/>
        </p:nvSpPr>
        <p:spPr>
          <a:xfrm>
            <a:off x="990075" y="1243335"/>
            <a:ext cx="4846844" cy="4913984"/>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E5300C64-6884-588E-7AC4-13DEA207EA63}"/>
              </a:ext>
              <a:ext uri="{C183D7F6-B498-43B3-948B-1728B52AA6E4}">
                <adec:decorative xmlns:adec="http://schemas.microsoft.com/office/drawing/2017/decorative" val="1"/>
              </a:ext>
            </a:extLst>
          </p:cNvPr>
          <p:cNvSpPr/>
          <p:nvPr/>
        </p:nvSpPr>
        <p:spPr>
          <a:xfrm>
            <a:off x="6350352" y="1243335"/>
            <a:ext cx="4846844" cy="4913984"/>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32696309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4969B59-E4C6-4C2B-A891-F5496B0C4A5C}"/>
              </a:ext>
            </a:extLst>
          </p:cNvPr>
          <p:cNvSpPr>
            <a:spLocks noGrp="1"/>
          </p:cNvSpPr>
          <p:nvPr>
            <p:ph type="sldNum" sz="quarter" idx="20"/>
          </p:nvPr>
        </p:nvSpPr>
        <p:spPr/>
        <p:txBody>
          <a:bodyPr/>
          <a:lstStyle/>
          <a:p>
            <a:fld id="{7834CDD4-D76F-4459-B025-0310E913C243}" type="slidenum">
              <a:rPr lang="en-US" smtClean="0"/>
              <a:pPr/>
              <a:t>12</a:t>
            </a:fld>
            <a:endParaRPr lang="en-US"/>
          </a:p>
        </p:txBody>
      </p:sp>
      <p:sp>
        <p:nvSpPr>
          <p:cNvPr id="14" name="Title 13">
            <a:extLst>
              <a:ext uri="{FF2B5EF4-FFF2-40B4-BE49-F238E27FC236}">
                <a16:creationId xmlns:a16="http://schemas.microsoft.com/office/drawing/2014/main" id="{33BF6FFA-AA35-4DCC-BC6E-4993A6F44058}"/>
              </a:ext>
            </a:extLst>
          </p:cNvPr>
          <p:cNvSpPr>
            <a:spLocks noGrp="1"/>
          </p:cNvSpPr>
          <p:nvPr>
            <p:ph type="title"/>
          </p:nvPr>
        </p:nvSpPr>
        <p:spPr/>
        <p:txBody>
          <a:bodyPr>
            <a:normAutofit/>
          </a:bodyPr>
          <a:lstStyle/>
          <a:p>
            <a:r>
              <a:rPr lang="en-US"/>
              <a:t>AWS Key Management Service (AWS KMS)</a:t>
            </a:r>
          </a:p>
        </p:txBody>
      </p:sp>
      <p:sp>
        <p:nvSpPr>
          <p:cNvPr id="22" name="Text Placeholder 21">
            <a:extLst>
              <a:ext uri="{FF2B5EF4-FFF2-40B4-BE49-F238E27FC236}">
                <a16:creationId xmlns:a16="http://schemas.microsoft.com/office/drawing/2014/main" id="{1E5364CA-A6B0-4B8B-A019-805D3D95FEBD}"/>
              </a:ext>
            </a:extLst>
          </p:cNvPr>
          <p:cNvSpPr>
            <a:spLocks noGrp="1"/>
          </p:cNvSpPr>
          <p:nvPr>
            <p:ph type="body" idx="1"/>
          </p:nvPr>
        </p:nvSpPr>
        <p:spPr/>
        <p:txBody>
          <a:bodyPr/>
          <a:lstStyle/>
          <a:p>
            <a:pPr>
              <a:spcAft>
                <a:spcPts val="1800"/>
              </a:spcAft>
            </a:pPr>
            <a:r>
              <a:rPr lang="en-US"/>
              <a:t>Provides the ability to create and manage cryptographic keys</a:t>
            </a:r>
          </a:p>
          <a:p>
            <a:pPr>
              <a:spcAft>
                <a:spcPts val="1800"/>
              </a:spcAft>
            </a:pPr>
            <a:r>
              <a:rPr lang="en-US"/>
              <a:t>Uses hardware security modules (HSMs) to protect your keys</a:t>
            </a:r>
          </a:p>
          <a:p>
            <a:pPr>
              <a:spcAft>
                <a:spcPts val="1800"/>
              </a:spcAft>
            </a:pPr>
            <a:r>
              <a:rPr lang="en-US"/>
              <a:t>Is integrated with other AWS services</a:t>
            </a:r>
          </a:p>
          <a:p>
            <a:pPr>
              <a:spcAft>
                <a:spcPts val="1800"/>
              </a:spcAft>
            </a:pPr>
            <a:r>
              <a:rPr lang="en-US"/>
              <a:t>Provides the ability to set usage policies to determine which users can use which keys</a:t>
            </a:r>
          </a:p>
        </p:txBody>
      </p:sp>
      <p:pic>
        <p:nvPicPr>
          <p:cNvPr id="7" name="Graphic 7">
            <a:extLst>
              <a:ext uri="{FF2B5EF4-FFF2-40B4-BE49-F238E27FC236}">
                <a16:creationId xmlns:a16="http://schemas.microsoft.com/office/drawing/2014/main" id="{03941B90-410C-4899-6D9A-E22801BCB9A6}"/>
              </a:ext>
              <a:ext uri="{C183D7F6-B498-43B3-948B-1728B52AA6E4}">
                <adec:decorative xmlns:adec="http://schemas.microsoft.com/office/drawing/2017/decorative" val="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54312" y="2651760"/>
            <a:ext cx="2011680" cy="2011680"/>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26353409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D1EA0CBF-2968-4FD2-8EF0-98EE2C5971B6}"/>
              </a:ext>
            </a:extLst>
          </p:cNvPr>
          <p:cNvSpPr>
            <a:spLocks noGrp="1"/>
          </p:cNvSpPr>
          <p:nvPr>
            <p:ph type="sldNum" sz="quarter" idx="20"/>
          </p:nvPr>
        </p:nvSpPr>
        <p:spPr/>
        <p:txBody>
          <a:bodyPr/>
          <a:lstStyle/>
          <a:p>
            <a:fld id="{363DB862-5E2B-42BB-8337-D46E9881345F}" type="slidenum">
              <a:rPr lang="en-US" smtClean="0"/>
              <a:pPr/>
              <a:t>13</a:t>
            </a:fld>
            <a:endParaRPr lang="en-US"/>
          </a:p>
        </p:txBody>
      </p:sp>
      <p:sp>
        <p:nvSpPr>
          <p:cNvPr id="4" name="Title 3">
            <a:extLst>
              <a:ext uri="{FF2B5EF4-FFF2-40B4-BE49-F238E27FC236}">
                <a16:creationId xmlns:a16="http://schemas.microsoft.com/office/drawing/2014/main" id="{47307BF5-27B3-4190-A381-C6B81114D9FB}"/>
              </a:ext>
            </a:extLst>
          </p:cNvPr>
          <p:cNvSpPr>
            <a:spLocks noGrp="1"/>
          </p:cNvSpPr>
          <p:nvPr>
            <p:ph type="title"/>
          </p:nvPr>
        </p:nvSpPr>
        <p:spPr/>
        <p:txBody>
          <a:bodyPr/>
          <a:lstStyle/>
          <a:p>
            <a:r>
              <a:rPr lang="en-US"/>
              <a:t>Logging and monitoring</a:t>
            </a:r>
          </a:p>
        </p:txBody>
      </p:sp>
      <p:sp>
        <p:nvSpPr>
          <p:cNvPr id="3" name="Subtitle 2">
            <a:extLst>
              <a:ext uri="{FF2B5EF4-FFF2-40B4-BE49-F238E27FC236}">
                <a16:creationId xmlns:a16="http://schemas.microsoft.com/office/drawing/2014/main" id="{2B4813CC-7E8D-402F-9E34-18B6F42C5C5A}"/>
              </a:ext>
            </a:extLst>
          </p:cNvPr>
          <p:cNvSpPr>
            <a:spLocks noGrp="1"/>
          </p:cNvSpPr>
          <p:nvPr>
            <p:ph type="subTitle" idx="3"/>
          </p:nvPr>
        </p:nvSpPr>
        <p:spPr/>
        <p:txBody>
          <a:bodyPr/>
          <a:lstStyle/>
          <a:p>
            <a:r>
              <a:rPr lang="en-US" b="1"/>
              <a:t>Logging</a:t>
            </a:r>
          </a:p>
        </p:txBody>
      </p:sp>
      <p:sp>
        <p:nvSpPr>
          <p:cNvPr id="8" name="Text Placeholder 7">
            <a:extLst>
              <a:ext uri="{FF2B5EF4-FFF2-40B4-BE49-F238E27FC236}">
                <a16:creationId xmlns:a16="http://schemas.microsoft.com/office/drawing/2014/main" id="{B95ADB70-6409-4306-90F5-052457C3652F}"/>
              </a:ext>
            </a:extLst>
          </p:cNvPr>
          <p:cNvSpPr>
            <a:spLocks noGrp="1"/>
          </p:cNvSpPr>
          <p:nvPr>
            <p:ph type="body" idx="1"/>
          </p:nvPr>
        </p:nvSpPr>
        <p:spPr/>
        <p:txBody>
          <a:bodyPr/>
          <a:lstStyle/>
          <a:p>
            <a:pPr>
              <a:spcAft>
                <a:spcPts val="1800"/>
              </a:spcAft>
            </a:pPr>
            <a:r>
              <a:rPr lang="en-US" sz="2400"/>
              <a:t>Logging is the collection and recording of activity and event data. </a:t>
            </a:r>
          </a:p>
          <a:p>
            <a:pPr>
              <a:spcAft>
                <a:spcPts val="1800"/>
              </a:spcAft>
            </a:pPr>
            <a:r>
              <a:rPr lang="en-US" sz="2400"/>
              <a:t>The information logged varies based on the service.</a:t>
            </a:r>
          </a:p>
          <a:p>
            <a:pPr>
              <a:spcAft>
                <a:spcPts val="1800"/>
              </a:spcAft>
            </a:pPr>
            <a:r>
              <a:rPr lang="en-US" sz="2400"/>
              <a:t>Common log elements include date and time of event, origin of event, and identity of resources that were accessed.</a:t>
            </a:r>
          </a:p>
        </p:txBody>
      </p:sp>
      <p:sp>
        <p:nvSpPr>
          <p:cNvPr id="5" name="Subtitle 4">
            <a:extLst>
              <a:ext uri="{FF2B5EF4-FFF2-40B4-BE49-F238E27FC236}">
                <a16:creationId xmlns:a16="http://schemas.microsoft.com/office/drawing/2014/main" id="{3AD07FB4-49CA-482E-B008-1CAFD80E5DB1}"/>
              </a:ext>
            </a:extLst>
          </p:cNvPr>
          <p:cNvSpPr>
            <a:spLocks noGrp="1"/>
          </p:cNvSpPr>
          <p:nvPr>
            <p:ph type="subTitle" idx="4"/>
          </p:nvPr>
        </p:nvSpPr>
        <p:spPr/>
        <p:txBody>
          <a:bodyPr/>
          <a:lstStyle/>
          <a:p>
            <a:r>
              <a:rPr lang="en-US" b="1"/>
              <a:t>Monitoring</a:t>
            </a:r>
          </a:p>
        </p:txBody>
      </p:sp>
      <p:sp>
        <p:nvSpPr>
          <p:cNvPr id="2" name="Text Placeholder 1">
            <a:extLst>
              <a:ext uri="{FF2B5EF4-FFF2-40B4-BE49-F238E27FC236}">
                <a16:creationId xmlns:a16="http://schemas.microsoft.com/office/drawing/2014/main" id="{E1935A5D-64BD-41FE-BCC3-B8997192D6E7}"/>
              </a:ext>
            </a:extLst>
          </p:cNvPr>
          <p:cNvSpPr>
            <a:spLocks noGrp="1"/>
          </p:cNvSpPr>
          <p:nvPr>
            <p:ph type="body" idx="2"/>
          </p:nvPr>
        </p:nvSpPr>
        <p:spPr/>
        <p:txBody>
          <a:bodyPr/>
          <a:lstStyle/>
          <a:p>
            <a:pPr>
              <a:spcAft>
                <a:spcPts val="1800"/>
              </a:spcAft>
            </a:pPr>
            <a:r>
              <a:rPr lang="en-US" sz="2400"/>
              <a:t>Monitoring is the continuous verification of the security and performance of your resources, applications, and data.</a:t>
            </a:r>
          </a:p>
          <a:p>
            <a:pPr>
              <a:spcAft>
                <a:spcPts val="1800"/>
              </a:spcAft>
            </a:pPr>
            <a:r>
              <a:rPr lang="en-US" sz="2400"/>
              <a:t>AWS provides several services that give you the visibility to spot issues before they impact operations.</a:t>
            </a:r>
          </a:p>
          <a:p>
            <a:endParaRPr lang="en-US"/>
          </a:p>
        </p:txBody>
      </p:sp>
    </p:spTree>
    <p:custDataLst>
      <p:tags r:id="rId1"/>
    </p:custDataLst>
    <p:extLst>
      <p:ext uri="{BB962C8B-B14F-4D97-AF65-F5344CB8AC3E}">
        <p14:creationId xmlns:p14="http://schemas.microsoft.com/office/powerpoint/2010/main" val="33407718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4969B59-E4C6-4C2B-A891-F5496B0C4A5C}"/>
              </a:ext>
            </a:extLst>
          </p:cNvPr>
          <p:cNvSpPr>
            <a:spLocks noGrp="1"/>
          </p:cNvSpPr>
          <p:nvPr>
            <p:ph type="sldNum" sz="quarter" idx="20"/>
          </p:nvPr>
        </p:nvSpPr>
        <p:spPr/>
        <p:txBody>
          <a:bodyPr/>
          <a:lstStyle/>
          <a:p>
            <a:fld id="{7834CDD4-D76F-4459-B025-0310E913C243}" type="slidenum">
              <a:rPr lang="en-US" smtClean="0"/>
              <a:pPr/>
              <a:t>14</a:t>
            </a:fld>
            <a:endParaRPr lang="en-US"/>
          </a:p>
        </p:txBody>
      </p:sp>
      <p:sp>
        <p:nvSpPr>
          <p:cNvPr id="14" name="Title 13">
            <a:extLst>
              <a:ext uri="{FF2B5EF4-FFF2-40B4-BE49-F238E27FC236}">
                <a16:creationId xmlns:a16="http://schemas.microsoft.com/office/drawing/2014/main" id="{33BF6FFA-AA35-4DCC-BC6E-4993A6F44058}"/>
              </a:ext>
            </a:extLst>
          </p:cNvPr>
          <p:cNvSpPr>
            <a:spLocks noGrp="1"/>
          </p:cNvSpPr>
          <p:nvPr>
            <p:ph type="title"/>
          </p:nvPr>
        </p:nvSpPr>
        <p:spPr/>
        <p:txBody>
          <a:bodyPr/>
          <a:lstStyle/>
          <a:p>
            <a:r>
              <a:rPr lang="en-US"/>
              <a:t>AWS CloudTrail</a:t>
            </a:r>
          </a:p>
        </p:txBody>
      </p:sp>
      <p:sp>
        <p:nvSpPr>
          <p:cNvPr id="22" name="Text Placeholder 21">
            <a:extLst>
              <a:ext uri="{FF2B5EF4-FFF2-40B4-BE49-F238E27FC236}">
                <a16:creationId xmlns:a16="http://schemas.microsoft.com/office/drawing/2014/main" id="{1E5364CA-A6B0-4B8B-A019-805D3D95FEBD}"/>
              </a:ext>
            </a:extLst>
          </p:cNvPr>
          <p:cNvSpPr>
            <a:spLocks noGrp="1"/>
          </p:cNvSpPr>
          <p:nvPr>
            <p:ph type="body" idx="1"/>
          </p:nvPr>
        </p:nvSpPr>
        <p:spPr/>
        <p:txBody>
          <a:bodyPr/>
          <a:lstStyle/>
          <a:p>
            <a:pPr>
              <a:spcAft>
                <a:spcPts val="1800"/>
              </a:spcAft>
            </a:pPr>
            <a:r>
              <a:rPr lang="en-US"/>
              <a:t>Is the primary AWS solution for logging</a:t>
            </a:r>
          </a:p>
          <a:p>
            <a:pPr>
              <a:spcAft>
                <a:spcPts val="1800"/>
              </a:spcAft>
            </a:pPr>
            <a:r>
              <a:rPr lang="en-US"/>
              <a:t>Assists you to enable governance and compliance as well as operational and risk auditing of your AWS account</a:t>
            </a:r>
          </a:p>
          <a:p>
            <a:pPr>
              <a:spcAft>
                <a:spcPts val="1800"/>
              </a:spcAft>
            </a:pPr>
            <a:r>
              <a:rPr lang="en-US"/>
              <a:t>Records actions taken by a user, role, or AWS service as events</a:t>
            </a:r>
          </a:p>
          <a:p>
            <a:pPr>
              <a:spcAft>
                <a:spcPts val="1800"/>
              </a:spcAft>
            </a:pPr>
            <a:r>
              <a:rPr lang="en-US"/>
              <a:t>Can be used to view, search, download, archive, analyze, and respond to account activity across your AWS infrastructure</a:t>
            </a:r>
          </a:p>
        </p:txBody>
      </p:sp>
      <p:pic>
        <p:nvPicPr>
          <p:cNvPr id="7" name="Graphic 23">
            <a:extLst>
              <a:ext uri="{FF2B5EF4-FFF2-40B4-BE49-F238E27FC236}">
                <a16:creationId xmlns:a16="http://schemas.microsoft.com/office/drawing/2014/main" id="{7C685245-C2E8-E450-A775-EF0DE9A0DDDC}"/>
              </a:ext>
              <a:ext uri="{C183D7F6-B498-43B3-948B-1728B52AA6E4}">
                <adec:decorative xmlns:adec="http://schemas.microsoft.com/office/drawing/2017/decorative" val="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54312" y="2651760"/>
            <a:ext cx="2011680" cy="2011680"/>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364603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4969B59-E4C6-4C2B-A891-F5496B0C4A5C}"/>
              </a:ext>
            </a:extLst>
          </p:cNvPr>
          <p:cNvSpPr>
            <a:spLocks noGrp="1"/>
          </p:cNvSpPr>
          <p:nvPr>
            <p:ph type="sldNum" sz="quarter" idx="20"/>
          </p:nvPr>
        </p:nvSpPr>
        <p:spPr/>
        <p:txBody>
          <a:bodyPr/>
          <a:lstStyle/>
          <a:p>
            <a:fld id="{7834CDD4-D76F-4459-B025-0310E913C243}" type="slidenum">
              <a:rPr lang="en-US" smtClean="0"/>
              <a:pPr/>
              <a:t>15</a:t>
            </a:fld>
            <a:endParaRPr lang="en-US"/>
          </a:p>
        </p:txBody>
      </p:sp>
      <p:sp>
        <p:nvSpPr>
          <p:cNvPr id="14" name="Title 13">
            <a:extLst>
              <a:ext uri="{FF2B5EF4-FFF2-40B4-BE49-F238E27FC236}">
                <a16:creationId xmlns:a16="http://schemas.microsoft.com/office/drawing/2014/main" id="{33BF6FFA-AA35-4DCC-BC6E-4993A6F44058}"/>
              </a:ext>
            </a:extLst>
          </p:cNvPr>
          <p:cNvSpPr>
            <a:spLocks noGrp="1"/>
          </p:cNvSpPr>
          <p:nvPr>
            <p:ph type="title"/>
          </p:nvPr>
        </p:nvSpPr>
        <p:spPr/>
        <p:txBody>
          <a:bodyPr/>
          <a:lstStyle/>
          <a:p>
            <a:r>
              <a:rPr lang="en-US"/>
              <a:t>Amazon CloudWatch</a:t>
            </a:r>
          </a:p>
        </p:txBody>
      </p:sp>
      <p:sp>
        <p:nvSpPr>
          <p:cNvPr id="22" name="Text Placeholder 21">
            <a:extLst>
              <a:ext uri="{FF2B5EF4-FFF2-40B4-BE49-F238E27FC236}">
                <a16:creationId xmlns:a16="http://schemas.microsoft.com/office/drawing/2014/main" id="{1E5364CA-A6B0-4B8B-A019-805D3D95FEBD}"/>
              </a:ext>
            </a:extLst>
          </p:cNvPr>
          <p:cNvSpPr>
            <a:spLocks noGrp="1"/>
          </p:cNvSpPr>
          <p:nvPr>
            <p:ph type="body" idx="1"/>
          </p:nvPr>
        </p:nvSpPr>
        <p:spPr/>
        <p:txBody>
          <a:bodyPr/>
          <a:lstStyle/>
          <a:p>
            <a:pPr>
              <a:spcAft>
                <a:spcPts val="1800"/>
              </a:spcAft>
            </a:pPr>
            <a:r>
              <a:rPr lang="en-US"/>
              <a:t>Is a monitoring and observability service</a:t>
            </a:r>
          </a:p>
          <a:p>
            <a:pPr>
              <a:spcAft>
                <a:spcPts val="1800"/>
              </a:spcAft>
            </a:pPr>
            <a:r>
              <a:rPr lang="en-US"/>
              <a:t>Provides a unified view of the operational health of your AWS resources, applications, and services</a:t>
            </a:r>
          </a:p>
          <a:p>
            <a:pPr>
              <a:spcAft>
                <a:spcPts val="1800"/>
              </a:spcAft>
            </a:pPr>
            <a:r>
              <a:rPr lang="en-US"/>
              <a:t>Collects metrics in the AWS Cloud and on premises</a:t>
            </a:r>
          </a:p>
          <a:p>
            <a:pPr>
              <a:spcAft>
                <a:spcPts val="1800"/>
              </a:spcAft>
            </a:pPr>
            <a:r>
              <a:rPr lang="en-US"/>
              <a:t>Can be used to monitor and troubleshoot infrastructure</a:t>
            </a:r>
          </a:p>
          <a:p>
            <a:pPr>
              <a:spcAft>
                <a:spcPts val="1800"/>
              </a:spcAft>
            </a:pPr>
            <a:r>
              <a:rPr lang="en-US"/>
              <a:t>Provides the ability to customize logs and events</a:t>
            </a:r>
          </a:p>
        </p:txBody>
      </p:sp>
      <p:pic>
        <p:nvPicPr>
          <p:cNvPr id="7" name="Graphic 7">
            <a:extLst>
              <a:ext uri="{FF2B5EF4-FFF2-40B4-BE49-F238E27FC236}">
                <a16:creationId xmlns:a16="http://schemas.microsoft.com/office/drawing/2014/main" id="{03941B90-410C-4899-6D9A-E22801BCB9A6}"/>
              </a:ext>
              <a:ext uri="{C183D7F6-B498-43B3-948B-1728B52AA6E4}">
                <adec:decorative xmlns:adec="http://schemas.microsoft.com/office/drawing/2017/decorative" val="1"/>
              </a:ext>
            </a:extLst>
          </p:cNvPr>
          <p:cNvPicPr>
            <a:picLocks noChangeAspect="1" noChangeArrowheads="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bwMode="auto">
          <a:xfrm>
            <a:off x="9354312" y="2651760"/>
            <a:ext cx="2011680" cy="2011680"/>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27384497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lide Number Placeholder 11">
            <a:extLst>
              <a:ext uri="{FF2B5EF4-FFF2-40B4-BE49-F238E27FC236}">
                <a16:creationId xmlns:a16="http://schemas.microsoft.com/office/drawing/2014/main" id="{D1E767F3-2387-4D45-8440-62E78B886E95}"/>
              </a:ext>
            </a:extLst>
          </p:cNvPr>
          <p:cNvSpPr>
            <a:spLocks noGrp="1"/>
          </p:cNvSpPr>
          <p:nvPr>
            <p:ph type="sldNum" sz="quarter" idx="20"/>
          </p:nvPr>
        </p:nvSpPr>
        <p:spPr/>
        <p:txBody>
          <a:bodyPr/>
          <a:lstStyle/>
          <a:p>
            <a:fld id="{363DB862-5E2B-42BB-8337-D46E9881345F}" type="slidenum">
              <a:rPr lang="en-US" smtClean="0"/>
              <a:t>16</a:t>
            </a:fld>
            <a:endParaRPr lang="en-US"/>
          </a:p>
        </p:txBody>
      </p:sp>
      <p:sp>
        <p:nvSpPr>
          <p:cNvPr id="9" name="Title 8">
            <a:extLst>
              <a:ext uri="{FF2B5EF4-FFF2-40B4-BE49-F238E27FC236}">
                <a16:creationId xmlns:a16="http://schemas.microsoft.com/office/drawing/2014/main" id="{C4B450B2-E8A9-4F64-9A30-E7CA8A399F31}"/>
              </a:ext>
            </a:extLst>
          </p:cNvPr>
          <p:cNvSpPr>
            <a:spLocks noGrp="1"/>
          </p:cNvSpPr>
          <p:nvPr>
            <p:ph type="ctrTitle"/>
          </p:nvPr>
        </p:nvSpPr>
        <p:spPr/>
        <p:txBody>
          <a:bodyPr/>
          <a:lstStyle/>
          <a:p>
            <a:r>
              <a:rPr lang="en-US"/>
              <a:t>Key takeaways: Cloud security review</a:t>
            </a:r>
          </a:p>
        </p:txBody>
      </p:sp>
      <p:pic>
        <p:nvPicPr>
          <p:cNvPr id="14" name="Content Placeholder 13">
            <a:extLst>
              <a:ext uri="{FF2B5EF4-FFF2-40B4-BE49-F238E27FC236}">
                <a16:creationId xmlns:a16="http://schemas.microsoft.com/office/drawing/2014/main" id="{A61D6114-D209-4E27-AC9F-BA86AD61B907}"/>
              </a:ext>
              <a:ext uri="{C183D7F6-B498-43B3-948B-1728B52AA6E4}">
                <adec:decorative xmlns:adec="http://schemas.microsoft.com/office/drawing/2017/decorative" val="1"/>
              </a:ext>
            </a:extLst>
          </p:cNvPr>
          <p:cNvPicPr>
            <a:picLocks noGrp="1" noChangeAspect="1"/>
          </p:cNvPicPr>
          <p:nvPr>
            <p:ph idx="9"/>
          </p:nvPr>
        </p:nvPicPr>
        <p:blipFill>
          <a:blip r:embed="rId4">
            <a:extLst>
              <a:ext uri="{28A0092B-C50C-407E-A947-70E740481C1C}">
                <a14:useLocalDpi xmlns:a14="http://schemas.microsoft.com/office/drawing/2010/main" val="0"/>
              </a:ext>
            </a:extLst>
          </a:blip>
          <a:stretch>
            <a:fillRect/>
          </a:stretch>
        </p:blipFill>
        <p:spPr>
          <a:xfrm>
            <a:off x="968565" y="2892425"/>
            <a:ext cx="2511045" cy="2743200"/>
          </a:xfrm>
        </p:spPr>
      </p:pic>
      <p:sp>
        <p:nvSpPr>
          <p:cNvPr id="10" name="Text Placeholder 9">
            <a:extLst>
              <a:ext uri="{FF2B5EF4-FFF2-40B4-BE49-F238E27FC236}">
                <a16:creationId xmlns:a16="http://schemas.microsoft.com/office/drawing/2014/main" id="{3132710A-30C4-475B-B36F-1B4EB123A729}"/>
              </a:ext>
            </a:extLst>
          </p:cNvPr>
          <p:cNvSpPr>
            <a:spLocks noGrp="1"/>
          </p:cNvSpPr>
          <p:nvPr>
            <p:ph type="body" idx="1"/>
          </p:nvPr>
        </p:nvSpPr>
        <p:spPr/>
        <p:txBody>
          <a:bodyPr/>
          <a:lstStyle/>
          <a:p>
            <a:pPr>
              <a:spcAft>
                <a:spcPts val="1200"/>
              </a:spcAft>
            </a:pPr>
            <a:r>
              <a:rPr lang="en-US"/>
              <a:t>Access management consists of authentication and authorization; adhere to the principle of least privilege with both.</a:t>
            </a:r>
          </a:p>
          <a:p>
            <a:pPr>
              <a:spcAft>
                <a:spcPts val="1200"/>
              </a:spcAft>
            </a:pPr>
            <a:r>
              <a:rPr lang="en-US"/>
              <a:t>IAM integrates with most AWS services and helps you to securely share and control individual and group access to your AWS resources.</a:t>
            </a:r>
          </a:p>
          <a:p>
            <a:pPr>
              <a:spcAft>
                <a:spcPts val="1200"/>
              </a:spcAft>
            </a:pPr>
            <a:r>
              <a:rPr lang="en-US"/>
              <a:t>A key aspect of a data security plan is to secure data at rest and data in transit.</a:t>
            </a:r>
          </a:p>
          <a:p>
            <a:pPr>
              <a:spcAft>
                <a:spcPts val="1200"/>
              </a:spcAft>
            </a:pPr>
            <a:r>
              <a:rPr lang="en-US"/>
              <a:t>Logging and monitoring can assist your organization to maintain compliance with local laws and regulations.</a:t>
            </a:r>
          </a:p>
        </p:txBody>
      </p:sp>
    </p:spTree>
    <p:custDataLst>
      <p:tags r:id="rId1"/>
    </p:custDataLst>
    <p:extLst>
      <p:ext uri="{BB962C8B-B14F-4D97-AF65-F5344CB8AC3E}">
        <p14:creationId xmlns:p14="http://schemas.microsoft.com/office/powerpoint/2010/main" val="2815762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465C6E2-9E97-46E9-B36B-3818BD79DDA0}"/>
              </a:ext>
            </a:extLst>
          </p:cNvPr>
          <p:cNvSpPr>
            <a:spLocks noGrp="1"/>
          </p:cNvSpPr>
          <p:nvPr>
            <p:ph type="title"/>
          </p:nvPr>
        </p:nvSpPr>
        <p:spPr/>
        <p:txBody>
          <a:bodyPr/>
          <a:lstStyle/>
          <a:p>
            <a:r>
              <a:rPr lang="en-US"/>
              <a:t>Security of analytics workloads</a:t>
            </a:r>
          </a:p>
        </p:txBody>
      </p:sp>
      <p:sp>
        <p:nvSpPr>
          <p:cNvPr id="2" name="Subtitle 1">
            <a:extLst>
              <a:ext uri="{FF2B5EF4-FFF2-40B4-BE49-F238E27FC236}">
                <a16:creationId xmlns:a16="http://schemas.microsoft.com/office/drawing/2014/main" id="{EADBB96A-D605-45F5-BB28-746E69541843}"/>
              </a:ext>
            </a:extLst>
          </p:cNvPr>
          <p:cNvSpPr>
            <a:spLocks noGrp="1"/>
          </p:cNvSpPr>
          <p:nvPr>
            <p:ph type="subTitle" idx="1"/>
          </p:nvPr>
        </p:nvSpPr>
        <p:spPr/>
        <p:txBody>
          <a:bodyPr/>
          <a:lstStyle/>
          <a:p>
            <a:r>
              <a:rPr lang="en-US"/>
              <a:t>Securing and Scaling the Data Pipeline</a:t>
            </a:r>
          </a:p>
        </p:txBody>
      </p:sp>
    </p:spTree>
    <p:custDataLst>
      <p:tags r:id="rId1"/>
    </p:custDataLst>
    <p:extLst>
      <p:ext uri="{BB962C8B-B14F-4D97-AF65-F5344CB8AC3E}">
        <p14:creationId xmlns:p14="http://schemas.microsoft.com/office/powerpoint/2010/main" val="923051650"/>
      </p:ext>
    </p:extLst>
  </p:cSld>
  <p:clrMapOvr>
    <a:masterClrMapping/>
  </p:clrMapOvr>
  <mc:AlternateContent xmlns:mc="http://schemas.openxmlformats.org/markup-compatibility/2006" xmlns:p14="http://schemas.microsoft.com/office/powerpoint/2010/main">
    <mc:Choice Requires="p14">
      <p:transition spd="slow" p14:dur="2000" advTm="3030"/>
    </mc:Choice>
    <mc:Fallback xmlns="">
      <p:transition spd="slow" advTm="3030"/>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EBC8497-0848-B7C0-4F9D-4D01C6CAB84F}"/>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3282" y="1172419"/>
            <a:ext cx="9969500" cy="5283200"/>
          </a:xfrm>
          <a:prstGeom prst="rect">
            <a:avLst/>
          </a:prstGeom>
        </p:spPr>
      </p:pic>
      <p:sp>
        <p:nvSpPr>
          <p:cNvPr id="5" name="Slide Number Placeholder 4">
            <a:extLst>
              <a:ext uri="{FF2B5EF4-FFF2-40B4-BE49-F238E27FC236}">
                <a16:creationId xmlns:a16="http://schemas.microsoft.com/office/drawing/2014/main" id="{AC190078-EFF6-42A1-80AA-9A01C27FD487}"/>
              </a:ext>
            </a:extLst>
          </p:cNvPr>
          <p:cNvSpPr>
            <a:spLocks noGrp="1"/>
          </p:cNvSpPr>
          <p:nvPr>
            <p:ph type="sldNum" sz="quarter" idx="20"/>
          </p:nvPr>
        </p:nvSpPr>
        <p:spPr/>
        <p:txBody>
          <a:bodyPr/>
          <a:lstStyle/>
          <a:p>
            <a:fld id="{930176A1-BCF0-4712-97A6-6B495F55390B}" type="slidenum">
              <a:rPr lang="en-US" smtClean="0"/>
              <a:pPr/>
              <a:t>18</a:t>
            </a:fld>
            <a:endParaRPr lang="en-US"/>
          </a:p>
        </p:txBody>
      </p:sp>
      <p:sp>
        <p:nvSpPr>
          <p:cNvPr id="4" name="Title 3">
            <a:extLst>
              <a:ext uri="{FF2B5EF4-FFF2-40B4-BE49-F238E27FC236}">
                <a16:creationId xmlns:a16="http://schemas.microsoft.com/office/drawing/2014/main" id="{AA305A91-E952-4627-AE81-EE702FBFAA5F}"/>
              </a:ext>
            </a:extLst>
          </p:cNvPr>
          <p:cNvSpPr>
            <a:spLocks noGrp="1"/>
          </p:cNvSpPr>
          <p:nvPr>
            <p:ph type="title"/>
          </p:nvPr>
        </p:nvSpPr>
        <p:spPr/>
        <p:txBody>
          <a:bodyPr/>
          <a:lstStyle/>
          <a:p>
            <a:r>
              <a:rPr lang="en-US"/>
              <a:t>Classify and protect data</a:t>
            </a:r>
          </a:p>
        </p:txBody>
      </p:sp>
    </p:spTree>
    <p:custDataLst>
      <p:tags r:id="rId1"/>
    </p:custDataLst>
    <p:extLst>
      <p:ext uri="{BB962C8B-B14F-4D97-AF65-F5344CB8AC3E}">
        <p14:creationId xmlns:p14="http://schemas.microsoft.com/office/powerpoint/2010/main" val="28672210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C624553-D6E9-EC62-518C-FAE22D642955}"/>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9900" y="1555756"/>
            <a:ext cx="11252200" cy="4660900"/>
          </a:xfrm>
          <a:prstGeom prst="rect">
            <a:avLst/>
          </a:prstGeom>
        </p:spPr>
      </p:pic>
      <p:sp>
        <p:nvSpPr>
          <p:cNvPr id="2" name="Slide Number Placeholder 1">
            <a:extLst>
              <a:ext uri="{FF2B5EF4-FFF2-40B4-BE49-F238E27FC236}">
                <a16:creationId xmlns:a16="http://schemas.microsoft.com/office/drawing/2014/main" id="{321B9335-7333-474F-9BE5-961C4B3C872E}"/>
              </a:ext>
            </a:extLst>
          </p:cNvPr>
          <p:cNvSpPr>
            <a:spLocks noGrp="1"/>
          </p:cNvSpPr>
          <p:nvPr>
            <p:ph type="sldNum" sz="quarter" idx="20"/>
          </p:nvPr>
        </p:nvSpPr>
        <p:spPr/>
        <p:txBody>
          <a:bodyPr/>
          <a:lstStyle/>
          <a:p>
            <a:fld id="{930176A1-BCF0-4712-97A6-6B495F55390B}" type="slidenum">
              <a:rPr lang="en-US" smtClean="0"/>
              <a:pPr/>
              <a:t>19</a:t>
            </a:fld>
            <a:endParaRPr lang="en-US"/>
          </a:p>
        </p:txBody>
      </p:sp>
      <p:sp>
        <p:nvSpPr>
          <p:cNvPr id="4" name="Title 3">
            <a:extLst>
              <a:ext uri="{FF2B5EF4-FFF2-40B4-BE49-F238E27FC236}">
                <a16:creationId xmlns:a16="http://schemas.microsoft.com/office/drawing/2014/main" id="{AA305A91-E952-4627-AE81-EE702FBFAA5F}"/>
              </a:ext>
            </a:extLst>
          </p:cNvPr>
          <p:cNvSpPr>
            <a:spLocks noGrp="1"/>
          </p:cNvSpPr>
          <p:nvPr>
            <p:ph type="title"/>
          </p:nvPr>
        </p:nvSpPr>
        <p:spPr/>
        <p:txBody>
          <a:bodyPr/>
          <a:lstStyle/>
          <a:p>
            <a:r>
              <a:rPr lang="en-US"/>
              <a:t>Control the data access</a:t>
            </a:r>
          </a:p>
        </p:txBody>
      </p:sp>
    </p:spTree>
    <p:custDataLst>
      <p:tags r:id="rId1"/>
    </p:custDataLst>
    <p:extLst>
      <p:ext uri="{BB962C8B-B14F-4D97-AF65-F5344CB8AC3E}">
        <p14:creationId xmlns:p14="http://schemas.microsoft.com/office/powerpoint/2010/main" val="12307247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DD6C4B9-C5A0-4E1C-9B08-53B88FF93DC7}"/>
              </a:ext>
            </a:extLst>
          </p:cNvPr>
          <p:cNvSpPr>
            <a:spLocks noGrp="1"/>
          </p:cNvSpPr>
          <p:nvPr>
            <p:ph type="title"/>
          </p:nvPr>
        </p:nvSpPr>
        <p:spPr/>
        <p:txBody>
          <a:bodyPr/>
          <a:lstStyle/>
          <a:p>
            <a:r>
              <a:rPr lang="en-US"/>
              <a:t>Introduction</a:t>
            </a:r>
          </a:p>
        </p:txBody>
      </p:sp>
      <p:sp>
        <p:nvSpPr>
          <p:cNvPr id="8" name="Subtitle 7">
            <a:extLst>
              <a:ext uri="{FF2B5EF4-FFF2-40B4-BE49-F238E27FC236}">
                <a16:creationId xmlns:a16="http://schemas.microsoft.com/office/drawing/2014/main" id="{744965F2-F05D-4E8A-B497-039684954328}"/>
              </a:ext>
            </a:extLst>
          </p:cNvPr>
          <p:cNvSpPr>
            <a:spLocks noGrp="1"/>
          </p:cNvSpPr>
          <p:nvPr>
            <p:ph type="subTitle" idx="1"/>
          </p:nvPr>
        </p:nvSpPr>
        <p:spPr/>
        <p:txBody>
          <a:bodyPr/>
          <a:lstStyle/>
          <a:p>
            <a:r>
              <a:rPr lang="en-US"/>
              <a:t>Securing and Scaling the Data Pipeline</a:t>
            </a:r>
          </a:p>
        </p:txBody>
      </p:sp>
    </p:spTree>
    <p:custDataLst>
      <p:tags r:id="rId1"/>
    </p:custDataLst>
    <p:extLst>
      <p:ext uri="{BB962C8B-B14F-4D97-AF65-F5344CB8AC3E}">
        <p14:creationId xmlns:p14="http://schemas.microsoft.com/office/powerpoint/2010/main" val="13465992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E566D38-482C-F5F8-BAEE-7A44DE63601F}"/>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9900" y="1364252"/>
            <a:ext cx="11252200" cy="4851400"/>
          </a:xfrm>
          <a:prstGeom prst="rect">
            <a:avLst/>
          </a:prstGeom>
        </p:spPr>
      </p:pic>
      <p:sp>
        <p:nvSpPr>
          <p:cNvPr id="2" name="Slide Number Placeholder 1">
            <a:extLst>
              <a:ext uri="{FF2B5EF4-FFF2-40B4-BE49-F238E27FC236}">
                <a16:creationId xmlns:a16="http://schemas.microsoft.com/office/drawing/2014/main" id="{7CC94931-C315-4855-9728-77CBFEB414A3}"/>
              </a:ext>
            </a:extLst>
          </p:cNvPr>
          <p:cNvSpPr>
            <a:spLocks noGrp="1"/>
          </p:cNvSpPr>
          <p:nvPr>
            <p:ph type="sldNum" sz="quarter" idx="20"/>
          </p:nvPr>
        </p:nvSpPr>
        <p:spPr/>
        <p:txBody>
          <a:bodyPr/>
          <a:lstStyle/>
          <a:p>
            <a:fld id="{930176A1-BCF0-4712-97A6-6B495F55390B}" type="slidenum">
              <a:rPr lang="en-US" smtClean="0"/>
              <a:pPr/>
              <a:t>20</a:t>
            </a:fld>
            <a:endParaRPr lang="en-US"/>
          </a:p>
        </p:txBody>
      </p:sp>
      <p:sp>
        <p:nvSpPr>
          <p:cNvPr id="4" name="Title 3">
            <a:extLst>
              <a:ext uri="{FF2B5EF4-FFF2-40B4-BE49-F238E27FC236}">
                <a16:creationId xmlns:a16="http://schemas.microsoft.com/office/drawing/2014/main" id="{AA305A91-E952-4627-AE81-EE702FBFAA5F}"/>
              </a:ext>
            </a:extLst>
          </p:cNvPr>
          <p:cNvSpPr>
            <a:spLocks noGrp="1"/>
          </p:cNvSpPr>
          <p:nvPr>
            <p:ph type="title"/>
          </p:nvPr>
        </p:nvSpPr>
        <p:spPr/>
        <p:txBody>
          <a:bodyPr>
            <a:normAutofit/>
          </a:bodyPr>
          <a:lstStyle/>
          <a:p>
            <a:r>
              <a:rPr lang="en-US"/>
              <a:t>Control the access to workload infrastructure</a:t>
            </a:r>
          </a:p>
        </p:txBody>
      </p:sp>
    </p:spTree>
    <p:custDataLst>
      <p:tags r:id="rId1"/>
    </p:custDataLst>
    <p:extLst>
      <p:ext uri="{BB962C8B-B14F-4D97-AF65-F5344CB8AC3E}">
        <p14:creationId xmlns:p14="http://schemas.microsoft.com/office/powerpoint/2010/main" val="981228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4C00A66-3FC4-45ED-856A-8E491C093FAF}"/>
              </a:ext>
            </a:extLst>
          </p:cNvPr>
          <p:cNvSpPr>
            <a:spLocks noGrp="1"/>
          </p:cNvSpPr>
          <p:nvPr>
            <p:ph type="sldNum" sz="quarter" idx="20"/>
          </p:nvPr>
        </p:nvSpPr>
        <p:spPr/>
        <p:txBody>
          <a:bodyPr/>
          <a:lstStyle/>
          <a:p>
            <a:fld id="{930176A1-BCF0-4712-97A6-6B495F55390B}" type="slidenum">
              <a:rPr lang="en-US" smtClean="0"/>
              <a:pPr/>
              <a:t>21</a:t>
            </a:fld>
            <a:endParaRPr lang="en-US"/>
          </a:p>
        </p:txBody>
      </p:sp>
      <p:sp>
        <p:nvSpPr>
          <p:cNvPr id="4" name="Title 3">
            <a:extLst>
              <a:ext uri="{FF2B5EF4-FFF2-40B4-BE49-F238E27FC236}">
                <a16:creationId xmlns:a16="http://schemas.microsoft.com/office/drawing/2014/main" id="{AA305A91-E952-4627-AE81-EE702FBFAA5F}"/>
              </a:ext>
            </a:extLst>
          </p:cNvPr>
          <p:cNvSpPr>
            <a:spLocks noGrp="1"/>
          </p:cNvSpPr>
          <p:nvPr>
            <p:ph type="title"/>
          </p:nvPr>
        </p:nvSpPr>
        <p:spPr/>
        <p:txBody>
          <a:bodyPr>
            <a:normAutofit/>
          </a:bodyPr>
          <a:lstStyle/>
          <a:p>
            <a:r>
              <a:rPr lang="en-US">
                <a:latin typeface="+mj-lt"/>
                <a:ea typeface="Amazon Ember" panose="020B0603020204020204" pitchFamily="34" charset="0"/>
                <a:cs typeface="Amazon Ember" panose="020B0603020204020204" pitchFamily="34" charset="0"/>
              </a:rPr>
              <a:t>Securing the stream processing pipeline</a:t>
            </a:r>
          </a:p>
        </p:txBody>
      </p:sp>
      <p:pic>
        <p:nvPicPr>
          <p:cNvPr id="6" name="Picture 5" descr="Example of a stream processing pipeline with data moving through it.">
            <a:extLst>
              <a:ext uri="{FF2B5EF4-FFF2-40B4-BE49-F238E27FC236}">
                <a16:creationId xmlns:a16="http://schemas.microsoft.com/office/drawing/2014/main" id="{BBEF8E90-5429-4543-493C-9A824B10DB3F}"/>
              </a:ext>
              <a:ext uri="{C183D7F6-B498-43B3-948B-1728B52AA6E4}">
                <adec:decorative xmlns:adec="http://schemas.microsoft.com/office/drawing/2017/decorative" val="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2600" y="1342177"/>
            <a:ext cx="11226800" cy="4914900"/>
          </a:xfrm>
          <a:prstGeom prst="rect">
            <a:avLst/>
          </a:prstGeom>
        </p:spPr>
      </p:pic>
    </p:spTree>
    <p:custDataLst>
      <p:tags r:id="rId1"/>
    </p:custDataLst>
    <p:extLst>
      <p:ext uri="{BB962C8B-B14F-4D97-AF65-F5344CB8AC3E}">
        <p14:creationId xmlns:p14="http://schemas.microsoft.com/office/powerpoint/2010/main" val="2015651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lide Number Placeholder 11">
            <a:extLst>
              <a:ext uri="{FF2B5EF4-FFF2-40B4-BE49-F238E27FC236}">
                <a16:creationId xmlns:a16="http://schemas.microsoft.com/office/drawing/2014/main" id="{D1E767F3-2387-4D45-8440-62E78B886E95}"/>
              </a:ext>
            </a:extLst>
          </p:cNvPr>
          <p:cNvSpPr>
            <a:spLocks noGrp="1"/>
          </p:cNvSpPr>
          <p:nvPr>
            <p:ph type="sldNum" sz="quarter" idx="20"/>
          </p:nvPr>
        </p:nvSpPr>
        <p:spPr/>
        <p:txBody>
          <a:bodyPr/>
          <a:lstStyle/>
          <a:p>
            <a:fld id="{363DB862-5E2B-42BB-8337-D46E9881345F}" type="slidenum">
              <a:rPr lang="en-US" smtClean="0"/>
              <a:t>22</a:t>
            </a:fld>
            <a:endParaRPr lang="en-US"/>
          </a:p>
        </p:txBody>
      </p:sp>
      <p:sp>
        <p:nvSpPr>
          <p:cNvPr id="9" name="Title 8">
            <a:extLst>
              <a:ext uri="{FF2B5EF4-FFF2-40B4-BE49-F238E27FC236}">
                <a16:creationId xmlns:a16="http://schemas.microsoft.com/office/drawing/2014/main" id="{C4B450B2-E8A9-4F64-9A30-E7CA8A399F31}"/>
              </a:ext>
            </a:extLst>
          </p:cNvPr>
          <p:cNvSpPr>
            <a:spLocks noGrp="1"/>
          </p:cNvSpPr>
          <p:nvPr>
            <p:ph type="ctrTitle"/>
          </p:nvPr>
        </p:nvSpPr>
        <p:spPr/>
        <p:txBody>
          <a:bodyPr>
            <a:normAutofit fontScale="90000"/>
          </a:bodyPr>
          <a:lstStyle/>
          <a:p>
            <a:r>
              <a:rPr lang="en-US"/>
              <a:t>Key takeaways: Security of analytics workloads</a:t>
            </a:r>
          </a:p>
        </p:txBody>
      </p:sp>
      <p:pic>
        <p:nvPicPr>
          <p:cNvPr id="14" name="Content Placeholder 13">
            <a:extLst>
              <a:ext uri="{FF2B5EF4-FFF2-40B4-BE49-F238E27FC236}">
                <a16:creationId xmlns:a16="http://schemas.microsoft.com/office/drawing/2014/main" id="{A61D6114-D209-4E27-AC9F-BA86AD61B907}"/>
              </a:ext>
              <a:ext uri="{C183D7F6-B498-43B3-948B-1728B52AA6E4}">
                <adec:decorative xmlns:adec="http://schemas.microsoft.com/office/drawing/2017/decorative" val="1"/>
              </a:ext>
            </a:extLst>
          </p:cNvPr>
          <p:cNvPicPr>
            <a:picLocks noGrp="1" noChangeAspect="1"/>
          </p:cNvPicPr>
          <p:nvPr>
            <p:ph idx="9"/>
          </p:nvPr>
        </p:nvPicPr>
        <p:blipFill>
          <a:blip r:embed="rId4">
            <a:extLst>
              <a:ext uri="{28A0092B-C50C-407E-A947-70E740481C1C}">
                <a14:useLocalDpi xmlns:a14="http://schemas.microsoft.com/office/drawing/2010/main" val="0"/>
              </a:ext>
            </a:extLst>
          </a:blip>
          <a:stretch>
            <a:fillRect/>
          </a:stretch>
        </p:blipFill>
        <p:spPr>
          <a:xfrm>
            <a:off x="968565" y="2892425"/>
            <a:ext cx="2511045" cy="2743200"/>
          </a:xfrm>
        </p:spPr>
      </p:pic>
      <p:sp>
        <p:nvSpPr>
          <p:cNvPr id="10" name="Text Placeholder 9">
            <a:extLst>
              <a:ext uri="{FF2B5EF4-FFF2-40B4-BE49-F238E27FC236}">
                <a16:creationId xmlns:a16="http://schemas.microsoft.com/office/drawing/2014/main" id="{3132710A-30C4-475B-B36F-1B4EB123A729}"/>
              </a:ext>
            </a:extLst>
          </p:cNvPr>
          <p:cNvSpPr>
            <a:spLocks noGrp="1"/>
          </p:cNvSpPr>
          <p:nvPr>
            <p:ph type="body" idx="1"/>
          </p:nvPr>
        </p:nvSpPr>
        <p:spPr/>
        <p:txBody>
          <a:bodyPr/>
          <a:lstStyle/>
          <a:p>
            <a:pPr>
              <a:spcAft>
                <a:spcPts val="1200"/>
              </a:spcAft>
            </a:pPr>
            <a:r>
              <a:rPr lang="en-US">
                <a:solidFill>
                  <a:srgbClr val="000000"/>
                </a:solidFill>
                <a:latin typeface="+mn-lt"/>
              </a:rPr>
              <a:t>Honor the data classifications and protection policies that the owners of the source data assigned.</a:t>
            </a:r>
          </a:p>
          <a:p>
            <a:pPr>
              <a:spcAft>
                <a:spcPts val="1200"/>
              </a:spcAft>
            </a:pPr>
            <a:r>
              <a:rPr lang="en-US">
                <a:latin typeface="+mn-lt"/>
              </a:rPr>
              <a:t>Secure access to the data in the analytics workload.</a:t>
            </a:r>
          </a:p>
          <a:p>
            <a:pPr>
              <a:spcAft>
                <a:spcPts val="1200"/>
              </a:spcAft>
            </a:pPr>
            <a:r>
              <a:rPr lang="en-US">
                <a:latin typeface="+mn-lt"/>
              </a:rPr>
              <a:t>Share data downstream in compliance with the source system's classification policies.</a:t>
            </a:r>
          </a:p>
          <a:p>
            <a:pPr>
              <a:spcAft>
                <a:spcPts val="1200"/>
              </a:spcAft>
            </a:pPr>
            <a:r>
              <a:rPr lang="en-US"/>
              <a:t>Ensure the environment is accessible with the least permissions necessary; automate auditing of environment changes, and alert in case of abnormal environment access.</a:t>
            </a:r>
            <a:endParaRPr lang="en-US">
              <a:latin typeface="+mn-lt"/>
            </a:endParaRPr>
          </a:p>
        </p:txBody>
      </p:sp>
    </p:spTree>
    <p:custDataLst>
      <p:tags r:id="rId1"/>
    </p:custDataLst>
    <p:extLst>
      <p:ext uri="{BB962C8B-B14F-4D97-AF65-F5344CB8AC3E}">
        <p14:creationId xmlns:p14="http://schemas.microsoft.com/office/powerpoint/2010/main" val="26713297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465C6E2-9E97-46E9-B36B-3818BD79DDA0}"/>
              </a:ext>
            </a:extLst>
          </p:cNvPr>
          <p:cNvSpPr>
            <a:spLocks noGrp="1"/>
          </p:cNvSpPr>
          <p:nvPr>
            <p:ph type="title"/>
          </p:nvPr>
        </p:nvSpPr>
        <p:spPr/>
        <p:txBody>
          <a:bodyPr/>
          <a:lstStyle/>
          <a:p>
            <a:r>
              <a:rPr lang="en-US"/>
              <a:t>ML security</a:t>
            </a:r>
          </a:p>
        </p:txBody>
      </p:sp>
      <p:sp>
        <p:nvSpPr>
          <p:cNvPr id="2" name="Subtitle 1">
            <a:extLst>
              <a:ext uri="{FF2B5EF4-FFF2-40B4-BE49-F238E27FC236}">
                <a16:creationId xmlns:a16="http://schemas.microsoft.com/office/drawing/2014/main" id="{EADBB96A-D605-45F5-BB28-746E69541843}"/>
              </a:ext>
            </a:extLst>
          </p:cNvPr>
          <p:cNvSpPr>
            <a:spLocks noGrp="1"/>
          </p:cNvSpPr>
          <p:nvPr>
            <p:ph type="subTitle" idx="1"/>
          </p:nvPr>
        </p:nvSpPr>
        <p:spPr/>
        <p:txBody>
          <a:bodyPr/>
          <a:lstStyle/>
          <a:p>
            <a:r>
              <a:rPr lang="en-US"/>
              <a:t>Securing and Scaling the Data Pipeline</a:t>
            </a:r>
          </a:p>
        </p:txBody>
      </p:sp>
    </p:spTree>
    <p:custDataLst>
      <p:tags r:id="rId1"/>
    </p:custDataLst>
    <p:extLst>
      <p:ext uri="{BB962C8B-B14F-4D97-AF65-F5344CB8AC3E}">
        <p14:creationId xmlns:p14="http://schemas.microsoft.com/office/powerpoint/2010/main" val="235937995"/>
      </p:ext>
    </p:extLst>
  </p:cSld>
  <p:clrMapOvr>
    <a:masterClrMapping/>
  </p:clrMapOvr>
  <mc:AlternateContent xmlns:mc="http://schemas.openxmlformats.org/markup-compatibility/2006" xmlns:p14="http://schemas.microsoft.com/office/powerpoint/2010/main">
    <mc:Choice Requires="p14">
      <p:transition spd="slow" p14:dur="2000" advTm="3030"/>
    </mc:Choice>
    <mc:Fallback xmlns="">
      <p:transition spd="slow" advTm="3030"/>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54407DC-CF50-46A7-A56F-ED812D0FB76A}"/>
              </a:ext>
            </a:extLst>
          </p:cNvPr>
          <p:cNvSpPr>
            <a:spLocks noGrp="1"/>
          </p:cNvSpPr>
          <p:nvPr>
            <p:ph type="sldNum" sz="quarter" idx="20"/>
          </p:nvPr>
        </p:nvSpPr>
        <p:spPr/>
        <p:txBody>
          <a:bodyPr/>
          <a:lstStyle/>
          <a:p>
            <a:fld id="{930176A1-BCF0-4712-97A6-6B495F55390B}" type="slidenum">
              <a:rPr lang="en-US" smtClean="0"/>
              <a:pPr/>
              <a:t>24</a:t>
            </a:fld>
            <a:endParaRPr lang="en-US"/>
          </a:p>
        </p:txBody>
      </p:sp>
      <p:sp>
        <p:nvSpPr>
          <p:cNvPr id="3" name="Title 2">
            <a:extLst>
              <a:ext uri="{FF2B5EF4-FFF2-40B4-BE49-F238E27FC236}">
                <a16:creationId xmlns:a16="http://schemas.microsoft.com/office/drawing/2014/main" id="{CC5142E9-14FE-476C-97B2-D41AC5C5AA80}"/>
              </a:ext>
            </a:extLst>
          </p:cNvPr>
          <p:cNvSpPr>
            <a:spLocks noGrp="1"/>
          </p:cNvSpPr>
          <p:nvPr>
            <p:ph type="title"/>
          </p:nvPr>
        </p:nvSpPr>
        <p:spPr/>
        <p:txBody>
          <a:bodyPr/>
          <a:lstStyle/>
          <a:p>
            <a:r>
              <a:rPr lang="en-US"/>
              <a:t>AWS Well-Architected Framework: ML Lens</a:t>
            </a:r>
          </a:p>
        </p:txBody>
      </p:sp>
      <p:sp>
        <p:nvSpPr>
          <p:cNvPr id="71" name="TextBox 70">
            <a:extLst>
              <a:ext uri="{FF2B5EF4-FFF2-40B4-BE49-F238E27FC236}">
                <a16:creationId xmlns:a16="http://schemas.microsoft.com/office/drawing/2014/main" id="{5F124493-B47E-C0A2-4386-7B119B926F51}"/>
              </a:ext>
            </a:extLst>
          </p:cNvPr>
          <p:cNvSpPr txBox="1"/>
          <p:nvPr/>
        </p:nvSpPr>
        <p:spPr>
          <a:xfrm>
            <a:off x="5183731" y="4966507"/>
            <a:ext cx="1824538" cy="461665"/>
          </a:xfrm>
          <a:prstGeom prst="rect">
            <a:avLst/>
          </a:prstGeom>
          <a:noFill/>
        </p:spPr>
        <p:txBody>
          <a:bodyPr wrap="none" rtlCol="0">
            <a:spAutoFit/>
          </a:bodyPr>
          <a:lstStyle/>
          <a:p>
            <a:pPr algn="ctr"/>
            <a:r>
              <a:rPr lang="en-US" sz="2400"/>
              <a:t>ML lifecycle</a:t>
            </a:r>
          </a:p>
        </p:txBody>
      </p:sp>
      <p:pic>
        <p:nvPicPr>
          <p:cNvPr id="6" name="Picture 5" descr="Diagram of the phases of the Machine Learning lifecycle.">
            <a:extLst>
              <a:ext uri="{FF2B5EF4-FFF2-40B4-BE49-F238E27FC236}">
                <a16:creationId xmlns:a16="http://schemas.microsoft.com/office/drawing/2014/main" id="{7F04E7A9-AE4A-62A5-6443-94A7E5FDB6FA}"/>
              </a:ext>
              <a:ext uri="{C183D7F6-B498-43B3-948B-1728B52AA6E4}">
                <adec:decorative xmlns:adec="http://schemas.microsoft.com/office/drawing/2017/decorative" val="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9276" y="2152972"/>
            <a:ext cx="11569700" cy="1854200"/>
          </a:xfrm>
          <a:prstGeom prst="rect">
            <a:avLst/>
          </a:prstGeom>
        </p:spPr>
      </p:pic>
    </p:spTree>
    <p:custDataLst>
      <p:tags r:id="rId1"/>
    </p:custDataLst>
    <p:extLst>
      <p:ext uri="{BB962C8B-B14F-4D97-AF65-F5344CB8AC3E}">
        <p14:creationId xmlns:p14="http://schemas.microsoft.com/office/powerpoint/2010/main" val="6194478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54407DC-CF50-46A7-A56F-ED812D0FB76A}"/>
              </a:ext>
            </a:extLst>
          </p:cNvPr>
          <p:cNvSpPr>
            <a:spLocks noGrp="1"/>
          </p:cNvSpPr>
          <p:nvPr>
            <p:ph type="sldNum" sz="quarter" idx="20"/>
          </p:nvPr>
        </p:nvSpPr>
        <p:spPr/>
        <p:txBody>
          <a:bodyPr/>
          <a:lstStyle/>
          <a:p>
            <a:fld id="{930176A1-BCF0-4712-97A6-6B495F55390B}" type="slidenum">
              <a:rPr lang="en-US" smtClean="0"/>
              <a:pPr/>
              <a:t>25</a:t>
            </a:fld>
            <a:endParaRPr lang="en-US"/>
          </a:p>
        </p:txBody>
      </p:sp>
      <p:sp>
        <p:nvSpPr>
          <p:cNvPr id="3" name="Title 2">
            <a:extLst>
              <a:ext uri="{FF2B5EF4-FFF2-40B4-BE49-F238E27FC236}">
                <a16:creationId xmlns:a16="http://schemas.microsoft.com/office/drawing/2014/main" id="{CC5142E9-14FE-476C-97B2-D41AC5C5AA80}"/>
              </a:ext>
            </a:extLst>
          </p:cNvPr>
          <p:cNvSpPr>
            <a:spLocks noGrp="1"/>
          </p:cNvSpPr>
          <p:nvPr>
            <p:ph type="title"/>
          </p:nvPr>
        </p:nvSpPr>
        <p:spPr/>
        <p:txBody>
          <a:bodyPr/>
          <a:lstStyle/>
          <a:p>
            <a:r>
              <a:rPr lang="en-US"/>
              <a:t>Phase: Identify the business goal</a:t>
            </a:r>
          </a:p>
        </p:txBody>
      </p:sp>
      <p:pic>
        <p:nvPicPr>
          <p:cNvPr id="5" name="Picture 4" descr="Diagram of the phases of the Machine Learning lifecycle highlighting the identify the business goal phase.">
            <a:extLst>
              <a:ext uri="{FF2B5EF4-FFF2-40B4-BE49-F238E27FC236}">
                <a16:creationId xmlns:a16="http://schemas.microsoft.com/office/drawing/2014/main" id="{A99291AE-7972-CC60-54C3-4CE11917412D}"/>
              </a:ext>
              <a:ext uri="{C183D7F6-B498-43B3-948B-1728B52AA6E4}">
                <adec:decorative xmlns:adec="http://schemas.microsoft.com/office/drawing/2017/decorative" val="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2928" y="1285042"/>
            <a:ext cx="11582400" cy="4432300"/>
          </a:xfrm>
          <a:prstGeom prst="rect">
            <a:avLst/>
          </a:prstGeom>
        </p:spPr>
      </p:pic>
    </p:spTree>
    <p:custDataLst>
      <p:tags r:id="rId1"/>
    </p:custDataLst>
    <p:extLst>
      <p:ext uri="{BB962C8B-B14F-4D97-AF65-F5344CB8AC3E}">
        <p14:creationId xmlns:p14="http://schemas.microsoft.com/office/powerpoint/2010/main" val="42347933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54407DC-CF50-46A7-A56F-ED812D0FB76A}"/>
              </a:ext>
            </a:extLst>
          </p:cNvPr>
          <p:cNvSpPr>
            <a:spLocks noGrp="1"/>
          </p:cNvSpPr>
          <p:nvPr>
            <p:ph type="sldNum" sz="quarter" idx="20"/>
          </p:nvPr>
        </p:nvSpPr>
        <p:spPr/>
        <p:txBody>
          <a:bodyPr/>
          <a:lstStyle/>
          <a:p>
            <a:fld id="{930176A1-BCF0-4712-97A6-6B495F55390B}" type="slidenum">
              <a:rPr lang="en-US" smtClean="0"/>
              <a:pPr/>
              <a:t>26</a:t>
            </a:fld>
            <a:endParaRPr lang="en-US"/>
          </a:p>
        </p:txBody>
      </p:sp>
      <p:sp>
        <p:nvSpPr>
          <p:cNvPr id="3" name="Title 2">
            <a:extLst>
              <a:ext uri="{FF2B5EF4-FFF2-40B4-BE49-F238E27FC236}">
                <a16:creationId xmlns:a16="http://schemas.microsoft.com/office/drawing/2014/main" id="{CC5142E9-14FE-476C-97B2-D41AC5C5AA80}"/>
              </a:ext>
            </a:extLst>
          </p:cNvPr>
          <p:cNvSpPr>
            <a:spLocks noGrp="1"/>
          </p:cNvSpPr>
          <p:nvPr>
            <p:ph type="title"/>
          </p:nvPr>
        </p:nvSpPr>
        <p:spPr/>
        <p:txBody>
          <a:bodyPr/>
          <a:lstStyle/>
          <a:p>
            <a:r>
              <a:rPr lang="en-US"/>
              <a:t>Phase: Frame the ML problem</a:t>
            </a:r>
          </a:p>
        </p:txBody>
      </p:sp>
      <p:pic>
        <p:nvPicPr>
          <p:cNvPr id="5" name="Picture 4" descr="Diagram of the phases of the Machine Learning lifecycle highlighting the frame the ML problem phase.">
            <a:extLst>
              <a:ext uri="{FF2B5EF4-FFF2-40B4-BE49-F238E27FC236}">
                <a16:creationId xmlns:a16="http://schemas.microsoft.com/office/drawing/2014/main" id="{60DF7FA6-2AB5-5187-09E3-D12E41E77F05}"/>
              </a:ext>
              <a:ext uri="{C183D7F6-B498-43B3-948B-1728B52AA6E4}">
                <adec:decorative xmlns:adec="http://schemas.microsoft.com/office/drawing/2017/decorative" val="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9278" y="1279360"/>
            <a:ext cx="11569700" cy="4419600"/>
          </a:xfrm>
          <a:prstGeom prst="rect">
            <a:avLst/>
          </a:prstGeom>
        </p:spPr>
      </p:pic>
    </p:spTree>
    <p:custDataLst>
      <p:tags r:id="rId1"/>
    </p:custDataLst>
    <p:extLst>
      <p:ext uri="{BB962C8B-B14F-4D97-AF65-F5344CB8AC3E}">
        <p14:creationId xmlns:p14="http://schemas.microsoft.com/office/powerpoint/2010/main" val="28545969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54407DC-CF50-46A7-A56F-ED812D0FB76A}"/>
              </a:ext>
            </a:extLst>
          </p:cNvPr>
          <p:cNvSpPr>
            <a:spLocks noGrp="1"/>
          </p:cNvSpPr>
          <p:nvPr>
            <p:ph type="sldNum" sz="quarter" idx="20"/>
          </p:nvPr>
        </p:nvSpPr>
        <p:spPr/>
        <p:txBody>
          <a:bodyPr/>
          <a:lstStyle/>
          <a:p>
            <a:fld id="{930176A1-BCF0-4712-97A6-6B495F55390B}" type="slidenum">
              <a:rPr lang="en-US" smtClean="0"/>
              <a:pPr/>
              <a:t>27</a:t>
            </a:fld>
            <a:endParaRPr lang="en-US"/>
          </a:p>
        </p:txBody>
      </p:sp>
      <p:sp>
        <p:nvSpPr>
          <p:cNvPr id="3" name="Title 2">
            <a:extLst>
              <a:ext uri="{FF2B5EF4-FFF2-40B4-BE49-F238E27FC236}">
                <a16:creationId xmlns:a16="http://schemas.microsoft.com/office/drawing/2014/main" id="{CC5142E9-14FE-476C-97B2-D41AC5C5AA80}"/>
              </a:ext>
            </a:extLst>
          </p:cNvPr>
          <p:cNvSpPr>
            <a:spLocks noGrp="1"/>
          </p:cNvSpPr>
          <p:nvPr>
            <p:ph type="title"/>
          </p:nvPr>
        </p:nvSpPr>
        <p:spPr/>
        <p:txBody>
          <a:bodyPr/>
          <a:lstStyle/>
          <a:p>
            <a:r>
              <a:rPr lang="en-US"/>
              <a:t>Phase: Process data</a:t>
            </a:r>
          </a:p>
        </p:txBody>
      </p:sp>
      <p:pic>
        <p:nvPicPr>
          <p:cNvPr id="5" name="Picture 4" descr="Diagram of the phases of the Machine Learning lifecycle highlighting the process data phase.">
            <a:extLst>
              <a:ext uri="{FF2B5EF4-FFF2-40B4-BE49-F238E27FC236}">
                <a16:creationId xmlns:a16="http://schemas.microsoft.com/office/drawing/2014/main" id="{5BE96B22-0CB5-40FD-14C6-D76357D02173}"/>
              </a:ext>
              <a:ext uri="{C183D7F6-B498-43B3-948B-1728B52AA6E4}">
                <adec:decorative xmlns:adec="http://schemas.microsoft.com/office/drawing/2017/decorative" val="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1310" y="1267328"/>
            <a:ext cx="11569700" cy="4419600"/>
          </a:xfrm>
          <a:prstGeom prst="rect">
            <a:avLst/>
          </a:prstGeom>
        </p:spPr>
      </p:pic>
    </p:spTree>
    <p:custDataLst>
      <p:tags r:id="rId1"/>
    </p:custDataLst>
    <p:extLst>
      <p:ext uri="{BB962C8B-B14F-4D97-AF65-F5344CB8AC3E}">
        <p14:creationId xmlns:p14="http://schemas.microsoft.com/office/powerpoint/2010/main" val="22728763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54407DC-CF50-46A7-A56F-ED812D0FB76A}"/>
              </a:ext>
            </a:extLst>
          </p:cNvPr>
          <p:cNvSpPr>
            <a:spLocks noGrp="1"/>
          </p:cNvSpPr>
          <p:nvPr>
            <p:ph type="sldNum" sz="quarter" idx="20"/>
          </p:nvPr>
        </p:nvSpPr>
        <p:spPr/>
        <p:txBody>
          <a:bodyPr/>
          <a:lstStyle/>
          <a:p>
            <a:fld id="{930176A1-BCF0-4712-97A6-6B495F55390B}" type="slidenum">
              <a:rPr lang="en-US" smtClean="0"/>
              <a:pPr/>
              <a:t>28</a:t>
            </a:fld>
            <a:endParaRPr lang="en-US"/>
          </a:p>
        </p:txBody>
      </p:sp>
      <p:sp>
        <p:nvSpPr>
          <p:cNvPr id="3" name="Title 2">
            <a:extLst>
              <a:ext uri="{FF2B5EF4-FFF2-40B4-BE49-F238E27FC236}">
                <a16:creationId xmlns:a16="http://schemas.microsoft.com/office/drawing/2014/main" id="{CC5142E9-14FE-476C-97B2-D41AC5C5AA80}"/>
              </a:ext>
            </a:extLst>
          </p:cNvPr>
          <p:cNvSpPr>
            <a:spLocks noGrp="1"/>
          </p:cNvSpPr>
          <p:nvPr>
            <p:ph type="title"/>
          </p:nvPr>
        </p:nvSpPr>
        <p:spPr/>
        <p:txBody>
          <a:bodyPr/>
          <a:lstStyle/>
          <a:p>
            <a:r>
              <a:rPr lang="en-US"/>
              <a:t>Phase: Train, tune, and evaluate</a:t>
            </a:r>
          </a:p>
        </p:txBody>
      </p:sp>
      <p:pic>
        <p:nvPicPr>
          <p:cNvPr id="6" name="Picture 5" descr="Diagram of the phases of the Machine Learning lifecycle highlighting the train, tune, and evaluate phase.">
            <a:extLst>
              <a:ext uri="{FF2B5EF4-FFF2-40B4-BE49-F238E27FC236}">
                <a16:creationId xmlns:a16="http://schemas.microsoft.com/office/drawing/2014/main" id="{A693C245-9554-C411-64ED-3B4FDF5F30E4}"/>
              </a:ext>
              <a:ext uri="{C183D7F6-B498-43B3-948B-1728B52AA6E4}">
                <adec:decorative xmlns:adec="http://schemas.microsoft.com/office/drawing/2017/decorative" val="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9278" y="1267328"/>
            <a:ext cx="11569700" cy="4419600"/>
          </a:xfrm>
          <a:prstGeom prst="rect">
            <a:avLst/>
          </a:prstGeom>
        </p:spPr>
      </p:pic>
    </p:spTree>
    <p:custDataLst>
      <p:tags r:id="rId1"/>
    </p:custDataLst>
    <p:extLst>
      <p:ext uri="{BB962C8B-B14F-4D97-AF65-F5344CB8AC3E}">
        <p14:creationId xmlns:p14="http://schemas.microsoft.com/office/powerpoint/2010/main" val="7910321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54407DC-CF50-46A7-A56F-ED812D0FB76A}"/>
              </a:ext>
            </a:extLst>
          </p:cNvPr>
          <p:cNvSpPr>
            <a:spLocks noGrp="1"/>
          </p:cNvSpPr>
          <p:nvPr>
            <p:ph type="sldNum" sz="quarter" idx="20"/>
          </p:nvPr>
        </p:nvSpPr>
        <p:spPr/>
        <p:txBody>
          <a:bodyPr/>
          <a:lstStyle/>
          <a:p>
            <a:fld id="{930176A1-BCF0-4712-97A6-6B495F55390B}" type="slidenum">
              <a:rPr lang="en-US" smtClean="0"/>
              <a:pPr/>
              <a:t>29</a:t>
            </a:fld>
            <a:endParaRPr lang="en-US"/>
          </a:p>
        </p:txBody>
      </p:sp>
      <p:sp>
        <p:nvSpPr>
          <p:cNvPr id="3" name="Title 2">
            <a:extLst>
              <a:ext uri="{FF2B5EF4-FFF2-40B4-BE49-F238E27FC236}">
                <a16:creationId xmlns:a16="http://schemas.microsoft.com/office/drawing/2014/main" id="{CC5142E9-14FE-476C-97B2-D41AC5C5AA80}"/>
              </a:ext>
            </a:extLst>
          </p:cNvPr>
          <p:cNvSpPr>
            <a:spLocks noGrp="1"/>
          </p:cNvSpPr>
          <p:nvPr>
            <p:ph type="title"/>
          </p:nvPr>
        </p:nvSpPr>
        <p:spPr/>
        <p:txBody>
          <a:bodyPr/>
          <a:lstStyle/>
          <a:p>
            <a:r>
              <a:rPr lang="en-US"/>
              <a:t>Phase: Deploy</a:t>
            </a:r>
          </a:p>
        </p:txBody>
      </p:sp>
      <p:pic>
        <p:nvPicPr>
          <p:cNvPr id="5" name="Picture 4" descr="Diagram of the phases of the Machine Learning lifecycle highlighting the deploy phase.">
            <a:extLst>
              <a:ext uri="{FF2B5EF4-FFF2-40B4-BE49-F238E27FC236}">
                <a16:creationId xmlns:a16="http://schemas.microsoft.com/office/drawing/2014/main" id="{9C45E6F0-B59F-7C40-EFC6-CC669FE06804}"/>
              </a:ext>
              <a:ext uri="{C183D7F6-B498-43B3-948B-1728B52AA6E4}">
                <adec:decorative xmlns:adec="http://schemas.microsoft.com/office/drawing/2017/decorative" val="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9278" y="1273010"/>
            <a:ext cx="11569700" cy="4432300"/>
          </a:xfrm>
          <a:prstGeom prst="rect">
            <a:avLst/>
          </a:prstGeom>
        </p:spPr>
      </p:pic>
    </p:spTree>
    <p:custDataLst>
      <p:tags r:id="rId1"/>
    </p:custDataLst>
    <p:extLst>
      <p:ext uri="{BB962C8B-B14F-4D97-AF65-F5344CB8AC3E}">
        <p14:creationId xmlns:p14="http://schemas.microsoft.com/office/powerpoint/2010/main" val="26864942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646DCB67-FB59-4457-86C7-7A5D740343AD}"/>
              </a:ext>
            </a:extLst>
          </p:cNvPr>
          <p:cNvSpPr>
            <a:spLocks noGrp="1"/>
          </p:cNvSpPr>
          <p:nvPr>
            <p:ph type="sldNum" sz="quarter" idx="20"/>
          </p:nvPr>
        </p:nvSpPr>
        <p:spPr/>
        <p:txBody>
          <a:bodyPr/>
          <a:lstStyle/>
          <a:p>
            <a:fld id="{363DB862-5E2B-42BB-8337-D46E9881345F}" type="slidenum">
              <a:rPr lang="en-US" smtClean="0"/>
              <a:pPr/>
              <a:t>3</a:t>
            </a:fld>
            <a:endParaRPr lang="en-US"/>
          </a:p>
        </p:txBody>
      </p:sp>
      <p:sp>
        <p:nvSpPr>
          <p:cNvPr id="2" name="Title 1">
            <a:extLst>
              <a:ext uri="{FF2B5EF4-FFF2-40B4-BE49-F238E27FC236}">
                <a16:creationId xmlns:a16="http://schemas.microsoft.com/office/drawing/2014/main" id="{E83D7A9C-3A80-4FAD-849C-72E636930F7F}"/>
              </a:ext>
            </a:extLst>
          </p:cNvPr>
          <p:cNvSpPr>
            <a:spLocks noGrp="1"/>
          </p:cNvSpPr>
          <p:nvPr>
            <p:ph type="ctrTitle"/>
          </p:nvPr>
        </p:nvSpPr>
        <p:spPr/>
        <p:txBody>
          <a:bodyPr/>
          <a:lstStyle/>
          <a:p>
            <a:r>
              <a:rPr lang="en-US"/>
              <a:t>Module objectives</a:t>
            </a:r>
          </a:p>
        </p:txBody>
      </p:sp>
      <p:sp>
        <p:nvSpPr>
          <p:cNvPr id="6" name="Text Placeholder 5">
            <a:extLst>
              <a:ext uri="{FF2B5EF4-FFF2-40B4-BE49-F238E27FC236}">
                <a16:creationId xmlns:a16="http://schemas.microsoft.com/office/drawing/2014/main" id="{9AF8F5E3-80AF-48E5-8578-BEE210B4D0AC}"/>
              </a:ext>
            </a:extLst>
          </p:cNvPr>
          <p:cNvSpPr>
            <a:spLocks noGrp="1"/>
          </p:cNvSpPr>
          <p:nvPr>
            <p:ph type="body" idx="1"/>
          </p:nvPr>
        </p:nvSpPr>
        <p:spPr/>
        <p:txBody>
          <a:bodyPr/>
          <a:lstStyle/>
          <a:p>
            <a:pPr marL="0" indent="0">
              <a:spcAft>
                <a:spcPts val="1200"/>
              </a:spcAft>
              <a:buNone/>
            </a:pPr>
            <a:r>
              <a:rPr lang="en-US" dirty="0"/>
              <a:t>This module prepares you to do the following:</a:t>
            </a:r>
          </a:p>
          <a:p>
            <a:pPr lvl="1">
              <a:spcAft>
                <a:spcPts val="1200"/>
              </a:spcAft>
            </a:pPr>
            <a:r>
              <a:rPr lang="en-US" dirty="0"/>
              <a:t>Highlight how cloud security best practices apply to analytics and machine learning (ML) data pipelines.</a:t>
            </a:r>
          </a:p>
          <a:p>
            <a:pPr lvl="1">
              <a:spcAft>
                <a:spcPts val="1200"/>
              </a:spcAft>
            </a:pPr>
            <a:r>
              <a:rPr lang="en-US" dirty="0"/>
              <a:t>List AWS services that play key roles in securing a data pipeline.</a:t>
            </a:r>
          </a:p>
          <a:p>
            <a:pPr lvl="1">
              <a:spcAft>
                <a:spcPts val="1200"/>
              </a:spcAft>
            </a:pPr>
            <a:r>
              <a:rPr lang="en-US" dirty="0"/>
              <a:t>Describe how infrastructure as code (</a:t>
            </a:r>
            <a:r>
              <a:rPr lang="en-US" dirty="0" err="1"/>
              <a:t>IaC</a:t>
            </a:r>
            <a:r>
              <a:rPr lang="en-US" dirty="0"/>
              <a:t>) supports the security and scalability of a data pipeline infrastructure.</a:t>
            </a:r>
          </a:p>
          <a:p>
            <a:pPr lvl="1">
              <a:spcAft>
                <a:spcPts val="1200"/>
              </a:spcAft>
            </a:pPr>
            <a:r>
              <a:rPr lang="en-US" dirty="0"/>
              <a:t>Identify the function of common AWS CloudFormation template sections.</a:t>
            </a:r>
          </a:p>
        </p:txBody>
      </p:sp>
    </p:spTree>
    <p:custDataLst>
      <p:tags r:id="rId1"/>
    </p:custDataLst>
    <p:extLst>
      <p:ext uri="{BB962C8B-B14F-4D97-AF65-F5344CB8AC3E}">
        <p14:creationId xmlns:p14="http://schemas.microsoft.com/office/powerpoint/2010/main" val="149683325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54407DC-CF50-46A7-A56F-ED812D0FB76A}"/>
              </a:ext>
            </a:extLst>
          </p:cNvPr>
          <p:cNvSpPr>
            <a:spLocks noGrp="1"/>
          </p:cNvSpPr>
          <p:nvPr>
            <p:ph type="sldNum" sz="quarter" idx="20"/>
          </p:nvPr>
        </p:nvSpPr>
        <p:spPr/>
        <p:txBody>
          <a:bodyPr/>
          <a:lstStyle/>
          <a:p>
            <a:fld id="{930176A1-BCF0-4712-97A6-6B495F55390B}" type="slidenum">
              <a:rPr lang="en-US" smtClean="0"/>
              <a:pPr/>
              <a:t>30</a:t>
            </a:fld>
            <a:endParaRPr lang="en-US"/>
          </a:p>
        </p:txBody>
      </p:sp>
      <p:sp>
        <p:nvSpPr>
          <p:cNvPr id="3" name="Title 2">
            <a:extLst>
              <a:ext uri="{FF2B5EF4-FFF2-40B4-BE49-F238E27FC236}">
                <a16:creationId xmlns:a16="http://schemas.microsoft.com/office/drawing/2014/main" id="{CC5142E9-14FE-476C-97B2-D41AC5C5AA80}"/>
              </a:ext>
            </a:extLst>
          </p:cNvPr>
          <p:cNvSpPr>
            <a:spLocks noGrp="1"/>
          </p:cNvSpPr>
          <p:nvPr>
            <p:ph type="title"/>
          </p:nvPr>
        </p:nvSpPr>
        <p:spPr/>
        <p:txBody>
          <a:bodyPr/>
          <a:lstStyle/>
          <a:p>
            <a:r>
              <a:rPr lang="en-US"/>
              <a:t>Phase: Monitor</a:t>
            </a:r>
          </a:p>
        </p:txBody>
      </p:sp>
      <p:pic>
        <p:nvPicPr>
          <p:cNvPr id="6" name="Picture 5" descr="Diagram of the phases of the Machine Learning lifecycle highlighting the monitor phase.">
            <a:extLst>
              <a:ext uri="{FF2B5EF4-FFF2-40B4-BE49-F238E27FC236}">
                <a16:creationId xmlns:a16="http://schemas.microsoft.com/office/drawing/2014/main" id="{40D35B2F-EEFB-DB0B-6C31-85F60C408BF7}"/>
              </a:ext>
              <a:ext uri="{C183D7F6-B498-43B3-948B-1728B52AA6E4}">
                <adec:decorative xmlns:adec="http://schemas.microsoft.com/office/drawing/2017/decorative" val="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4960" y="1279360"/>
            <a:ext cx="11582400" cy="4419600"/>
          </a:xfrm>
          <a:prstGeom prst="rect">
            <a:avLst/>
          </a:prstGeom>
        </p:spPr>
      </p:pic>
    </p:spTree>
    <p:custDataLst>
      <p:tags r:id="rId1"/>
    </p:custDataLst>
    <p:extLst>
      <p:ext uri="{BB962C8B-B14F-4D97-AF65-F5344CB8AC3E}">
        <p14:creationId xmlns:p14="http://schemas.microsoft.com/office/powerpoint/2010/main" val="39103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lide Number Placeholder 11">
            <a:extLst>
              <a:ext uri="{FF2B5EF4-FFF2-40B4-BE49-F238E27FC236}">
                <a16:creationId xmlns:a16="http://schemas.microsoft.com/office/drawing/2014/main" id="{D1E767F3-2387-4D45-8440-62E78B886E95}"/>
              </a:ext>
            </a:extLst>
          </p:cNvPr>
          <p:cNvSpPr>
            <a:spLocks noGrp="1"/>
          </p:cNvSpPr>
          <p:nvPr>
            <p:ph type="sldNum" sz="quarter" idx="20"/>
          </p:nvPr>
        </p:nvSpPr>
        <p:spPr/>
        <p:txBody>
          <a:bodyPr/>
          <a:lstStyle/>
          <a:p>
            <a:fld id="{363DB862-5E2B-42BB-8337-D46E9881345F}" type="slidenum">
              <a:rPr lang="en-US" smtClean="0"/>
              <a:t>31</a:t>
            </a:fld>
            <a:endParaRPr lang="en-US"/>
          </a:p>
        </p:txBody>
      </p:sp>
      <p:sp>
        <p:nvSpPr>
          <p:cNvPr id="9" name="Title 8">
            <a:extLst>
              <a:ext uri="{FF2B5EF4-FFF2-40B4-BE49-F238E27FC236}">
                <a16:creationId xmlns:a16="http://schemas.microsoft.com/office/drawing/2014/main" id="{C4B450B2-E8A9-4F64-9A30-E7CA8A399F31}"/>
              </a:ext>
            </a:extLst>
          </p:cNvPr>
          <p:cNvSpPr>
            <a:spLocks noGrp="1"/>
          </p:cNvSpPr>
          <p:nvPr>
            <p:ph type="ctrTitle"/>
          </p:nvPr>
        </p:nvSpPr>
        <p:spPr/>
        <p:txBody>
          <a:bodyPr/>
          <a:lstStyle/>
          <a:p>
            <a:r>
              <a:rPr lang="en-US"/>
              <a:t>Key takeaways: ML security</a:t>
            </a:r>
          </a:p>
        </p:txBody>
      </p:sp>
      <p:pic>
        <p:nvPicPr>
          <p:cNvPr id="14" name="Content Placeholder 13">
            <a:extLst>
              <a:ext uri="{FF2B5EF4-FFF2-40B4-BE49-F238E27FC236}">
                <a16:creationId xmlns:a16="http://schemas.microsoft.com/office/drawing/2014/main" id="{A61D6114-D209-4E27-AC9F-BA86AD61B907}"/>
              </a:ext>
              <a:ext uri="{C183D7F6-B498-43B3-948B-1728B52AA6E4}">
                <adec:decorative xmlns:adec="http://schemas.microsoft.com/office/drawing/2017/decorative" val="1"/>
              </a:ext>
            </a:extLst>
          </p:cNvPr>
          <p:cNvPicPr>
            <a:picLocks noGrp="1" noChangeAspect="1"/>
          </p:cNvPicPr>
          <p:nvPr>
            <p:ph idx="9"/>
          </p:nvPr>
        </p:nvPicPr>
        <p:blipFill>
          <a:blip r:embed="rId4">
            <a:extLst>
              <a:ext uri="{28A0092B-C50C-407E-A947-70E740481C1C}">
                <a14:useLocalDpi xmlns:a14="http://schemas.microsoft.com/office/drawing/2010/main" val="0"/>
              </a:ext>
            </a:extLst>
          </a:blip>
          <a:stretch>
            <a:fillRect/>
          </a:stretch>
        </p:blipFill>
        <p:spPr>
          <a:xfrm>
            <a:off x="968565" y="2892425"/>
            <a:ext cx="2511045" cy="2743200"/>
          </a:xfrm>
        </p:spPr>
      </p:pic>
      <p:sp>
        <p:nvSpPr>
          <p:cNvPr id="10" name="Text Placeholder 9">
            <a:extLst>
              <a:ext uri="{FF2B5EF4-FFF2-40B4-BE49-F238E27FC236}">
                <a16:creationId xmlns:a16="http://schemas.microsoft.com/office/drawing/2014/main" id="{3132710A-30C4-475B-B36F-1B4EB123A729}"/>
              </a:ext>
            </a:extLst>
          </p:cNvPr>
          <p:cNvSpPr>
            <a:spLocks noGrp="1"/>
          </p:cNvSpPr>
          <p:nvPr>
            <p:ph type="body" idx="1"/>
          </p:nvPr>
        </p:nvSpPr>
        <p:spPr/>
        <p:txBody>
          <a:bodyPr/>
          <a:lstStyle/>
          <a:p>
            <a:pPr>
              <a:spcAft>
                <a:spcPts val="1200"/>
              </a:spcAft>
            </a:pPr>
            <a:r>
              <a:rPr lang="en-US"/>
              <a:t>Apply the principle of least privilege throughout the ML lifecycle.</a:t>
            </a:r>
          </a:p>
          <a:p>
            <a:pPr>
              <a:spcAft>
                <a:spcPts val="1200"/>
              </a:spcAft>
            </a:pPr>
            <a:r>
              <a:rPr lang="en-US"/>
              <a:t>Encrypt data in transit to and at rest in the compute and storage infrastructure.</a:t>
            </a:r>
          </a:p>
          <a:p>
            <a:pPr>
              <a:spcAft>
                <a:spcPts val="1200"/>
              </a:spcAft>
            </a:pPr>
            <a:r>
              <a:rPr lang="en-US"/>
              <a:t>To reduce data exposure risks, only store the data that has business need.</a:t>
            </a:r>
          </a:p>
          <a:p>
            <a:pPr>
              <a:spcAft>
                <a:spcPts val="1200"/>
              </a:spcAft>
            </a:pPr>
            <a:r>
              <a:rPr lang="en-US"/>
              <a:t>To detect malicious inputs that might result in incorrect predictions, add protection inside and outside of the deployed code.</a:t>
            </a:r>
          </a:p>
          <a:p>
            <a:pPr>
              <a:spcAft>
                <a:spcPts val="1200"/>
              </a:spcAft>
            </a:pPr>
            <a:r>
              <a:rPr lang="en-US"/>
              <a:t>Ensure that data access logging is enabled, and audit for anomalous data access events.</a:t>
            </a:r>
          </a:p>
        </p:txBody>
      </p:sp>
    </p:spTree>
    <p:custDataLst>
      <p:tags r:id="rId1"/>
    </p:custDataLst>
    <p:extLst>
      <p:ext uri="{BB962C8B-B14F-4D97-AF65-F5344CB8AC3E}">
        <p14:creationId xmlns:p14="http://schemas.microsoft.com/office/powerpoint/2010/main" val="246136196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465C6E2-9E97-46E9-B36B-3818BD79DDA0}"/>
              </a:ext>
            </a:extLst>
          </p:cNvPr>
          <p:cNvSpPr>
            <a:spLocks noGrp="1"/>
          </p:cNvSpPr>
          <p:nvPr>
            <p:ph type="title"/>
          </p:nvPr>
        </p:nvSpPr>
        <p:spPr/>
        <p:txBody>
          <a:bodyPr/>
          <a:lstStyle/>
          <a:p>
            <a:r>
              <a:rPr lang="en-US"/>
              <a:t>Scaling: An overview</a:t>
            </a:r>
          </a:p>
        </p:txBody>
      </p:sp>
      <p:sp>
        <p:nvSpPr>
          <p:cNvPr id="2" name="Subtitle 1">
            <a:extLst>
              <a:ext uri="{FF2B5EF4-FFF2-40B4-BE49-F238E27FC236}">
                <a16:creationId xmlns:a16="http://schemas.microsoft.com/office/drawing/2014/main" id="{EADBB96A-D605-45F5-BB28-746E69541843}"/>
              </a:ext>
            </a:extLst>
          </p:cNvPr>
          <p:cNvSpPr>
            <a:spLocks noGrp="1"/>
          </p:cNvSpPr>
          <p:nvPr>
            <p:ph type="subTitle" idx="1"/>
          </p:nvPr>
        </p:nvSpPr>
        <p:spPr/>
        <p:txBody>
          <a:bodyPr/>
          <a:lstStyle/>
          <a:p>
            <a:r>
              <a:rPr lang="en-US"/>
              <a:t>Securing and Scaling the Data Pipeline</a:t>
            </a:r>
          </a:p>
        </p:txBody>
      </p:sp>
    </p:spTree>
    <p:custDataLst>
      <p:tags r:id="rId1"/>
    </p:custDataLst>
    <p:extLst>
      <p:ext uri="{BB962C8B-B14F-4D97-AF65-F5344CB8AC3E}">
        <p14:creationId xmlns:p14="http://schemas.microsoft.com/office/powerpoint/2010/main" val="1517209221"/>
      </p:ext>
    </p:extLst>
  </p:cSld>
  <p:clrMapOvr>
    <a:masterClrMapping/>
  </p:clrMapOvr>
  <mc:AlternateContent xmlns:mc="http://schemas.openxmlformats.org/markup-compatibility/2006" xmlns:p14="http://schemas.microsoft.com/office/powerpoint/2010/main">
    <mc:Choice Requires="p14">
      <p:transition spd="slow" p14:dur="2000" advTm="3030"/>
    </mc:Choice>
    <mc:Fallback xmlns="">
      <p:transition spd="slow" advTm="3030"/>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A930A5D-F1F0-B52C-FDF5-443F3F6F9F2F}"/>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9950" y="1370940"/>
            <a:ext cx="10452100" cy="4597400"/>
          </a:xfrm>
          <a:prstGeom prst="rect">
            <a:avLst/>
          </a:prstGeom>
        </p:spPr>
      </p:pic>
      <p:sp>
        <p:nvSpPr>
          <p:cNvPr id="4" name="Title 3">
            <a:extLst>
              <a:ext uri="{FF2B5EF4-FFF2-40B4-BE49-F238E27FC236}">
                <a16:creationId xmlns:a16="http://schemas.microsoft.com/office/drawing/2014/main" id="{AA305A91-E952-4627-AE81-EE702FBFAA5F}"/>
              </a:ext>
            </a:extLst>
          </p:cNvPr>
          <p:cNvSpPr>
            <a:spLocks noGrp="1"/>
          </p:cNvSpPr>
          <p:nvPr>
            <p:ph type="title"/>
          </p:nvPr>
        </p:nvSpPr>
        <p:spPr/>
        <p:txBody>
          <a:bodyPr/>
          <a:lstStyle/>
          <a:p>
            <a:r>
              <a:rPr lang="en-US"/>
              <a:t>Types of scaling</a:t>
            </a:r>
          </a:p>
        </p:txBody>
      </p:sp>
      <p:sp>
        <p:nvSpPr>
          <p:cNvPr id="5" name="Slide Number Placeholder 4">
            <a:extLst>
              <a:ext uri="{FF2B5EF4-FFF2-40B4-BE49-F238E27FC236}">
                <a16:creationId xmlns:a16="http://schemas.microsoft.com/office/drawing/2014/main" id="{E6B2FE1F-075F-4379-A19D-DCDE6DA3D9FE}"/>
              </a:ext>
            </a:extLst>
          </p:cNvPr>
          <p:cNvSpPr>
            <a:spLocks noGrp="1"/>
          </p:cNvSpPr>
          <p:nvPr>
            <p:ph type="sldNum" sz="quarter" idx="20"/>
          </p:nvPr>
        </p:nvSpPr>
        <p:spPr/>
        <p:txBody>
          <a:bodyPr/>
          <a:lstStyle/>
          <a:p>
            <a:fld id="{930176A1-BCF0-4712-97A6-6B495F55390B}" type="slidenum">
              <a:rPr lang="en-US" smtClean="0"/>
              <a:pPr/>
              <a:t>33</a:t>
            </a:fld>
            <a:endParaRPr lang="en-US"/>
          </a:p>
        </p:txBody>
      </p:sp>
    </p:spTree>
    <p:custDataLst>
      <p:tags r:id="rId1"/>
    </p:custDataLst>
    <p:extLst>
      <p:ext uri="{BB962C8B-B14F-4D97-AF65-F5344CB8AC3E}">
        <p14:creationId xmlns:p14="http://schemas.microsoft.com/office/powerpoint/2010/main" val="249870653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Graphic 19">
            <a:extLst>
              <a:ext uri="{FF2B5EF4-FFF2-40B4-BE49-F238E27FC236}">
                <a16:creationId xmlns:a16="http://schemas.microsoft.com/office/drawing/2014/main" id="{0F621778-E31F-0EF6-C6A5-8172480243AD}"/>
              </a:ext>
              <a:ext uri="{C183D7F6-B498-43B3-948B-1728B52AA6E4}">
                <adec:decorative xmlns:adec="http://schemas.microsoft.com/office/drawing/2017/decorative" val="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54312" y="2651760"/>
            <a:ext cx="2011680" cy="2011680"/>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84969B59-E4C6-4C2B-A891-F5496B0C4A5C}"/>
              </a:ext>
            </a:extLst>
          </p:cNvPr>
          <p:cNvSpPr>
            <a:spLocks noGrp="1"/>
          </p:cNvSpPr>
          <p:nvPr>
            <p:ph type="sldNum" sz="quarter" idx="20"/>
          </p:nvPr>
        </p:nvSpPr>
        <p:spPr/>
        <p:txBody>
          <a:bodyPr/>
          <a:lstStyle/>
          <a:p>
            <a:fld id="{7834CDD4-D76F-4459-B025-0310E913C243}" type="slidenum">
              <a:rPr lang="en-US" smtClean="0"/>
              <a:pPr/>
              <a:t>34</a:t>
            </a:fld>
            <a:endParaRPr lang="en-US"/>
          </a:p>
        </p:txBody>
      </p:sp>
      <p:sp>
        <p:nvSpPr>
          <p:cNvPr id="14" name="Title 13">
            <a:extLst>
              <a:ext uri="{FF2B5EF4-FFF2-40B4-BE49-F238E27FC236}">
                <a16:creationId xmlns:a16="http://schemas.microsoft.com/office/drawing/2014/main" id="{33BF6FFA-AA35-4DCC-BC6E-4993A6F44058}"/>
              </a:ext>
            </a:extLst>
          </p:cNvPr>
          <p:cNvSpPr>
            <a:spLocks noGrp="1"/>
          </p:cNvSpPr>
          <p:nvPr>
            <p:ph type="title"/>
          </p:nvPr>
        </p:nvSpPr>
        <p:spPr/>
        <p:txBody>
          <a:bodyPr/>
          <a:lstStyle/>
          <a:p>
            <a:r>
              <a:rPr lang="en-US"/>
              <a:t>AWS Auto Scaling</a:t>
            </a:r>
          </a:p>
        </p:txBody>
      </p:sp>
      <p:sp>
        <p:nvSpPr>
          <p:cNvPr id="22" name="Text Placeholder 21">
            <a:extLst>
              <a:ext uri="{FF2B5EF4-FFF2-40B4-BE49-F238E27FC236}">
                <a16:creationId xmlns:a16="http://schemas.microsoft.com/office/drawing/2014/main" id="{1E5364CA-A6B0-4B8B-A019-805D3D95FEBD}"/>
              </a:ext>
            </a:extLst>
          </p:cNvPr>
          <p:cNvSpPr>
            <a:spLocks noGrp="1"/>
          </p:cNvSpPr>
          <p:nvPr>
            <p:ph type="body" idx="1"/>
          </p:nvPr>
        </p:nvSpPr>
        <p:spPr/>
        <p:txBody>
          <a:bodyPr/>
          <a:lstStyle/>
          <a:p>
            <a:pPr>
              <a:spcAft>
                <a:spcPts val="2400"/>
              </a:spcAft>
            </a:pPr>
            <a:r>
              <a:rPr lang="en-US"/>
              <a:t>Automatically adjusts capacity</a:t>
            </a:r>
          </a:p>
          <a:p>
            <a:pPr>
              <a:spcAft>
                <a:spcPts val="2400"/>
              </a:spcAft>
            </a:pPr>
            <a:r>
              <a:rPr lang="en-US"/>
              <a:t>Set target resource utilization levels</a:t>
            </a:r>
          </a:p>
          <a:p>
            <a:pPr>
              <a:spcAft>
                <a:spcPts val="2400"/>
              </a:spcAft>
            </a:pPr>
            <a:r>
              <a:rPr lang="en-US"/>
              <a:t>Create scaling plans</a:t>
            </a:r>
          </a:p>
          <a:p>
            <a:pPr>
              <a:spcAft>
                <a:spcPts val="2400"/>
              </a:spcAft>
            </a:pPr>
            <a:r>
              <a:rPr lang="en-US"/>
              <a:t>Continuous performance monitoring</a:t>
            </a:r>
          </a:p>
          <a:p>
            <a:pPr>
              <a:spcAft>
                <a:spcPts val="2400"/>
              </a:spcAft>
            </a:pPr>
            <a:r>
              <a:rPr lang="en-US"/>
              <a:t>Cost efficient</a:t>
            </a:r>
          </a:p>
          <a:p>
            <a:pPr>
              <a:spcAft>
                <a:spcPts val="2400"/>
              </a:spcAft>
            </a:pPr>
            <a:r>
              <a:rPr lang="en-US"/>
              <a:t>Predictive scaling</a:t>
            </a:r>
          </a:p>
        </p:txBody>
      </p:sp>
    </p:spTree>
    <p:custDataLst>
      <p:tags r:id="rId1"/>
    </p:custDataLst>
    <p:extLst>
      <p:ext uri="{BB962C8B-B14F-4D97-AF65-F5344CB8AC3E}">
        <p14:creationId xmlns:p14="http://schemas.microsoft.com/office/powerpoint/2010/main" val="133883476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124CA3C9-0930-68E7-9E3C-E132E394A8DE}"/>
              </a:ext>
              <a:ext uri="{C183D7F6-B498-43B3-948B-1728B52AA6E4}">
                <adec:decorative xmlns:adec="http://schemas.microsoft.com/office/drawing/2017/decorative" val="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54312" y="2651760"/>
            <a:ext cx="2011680" cy="2011680"/>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84969B59-E4C6-4C2B-A891-F5496B0C4A5C}"/>
              </a:ext>
            </a:extLst>
          </p:cNvPr>
          <p:cNvSpPr>
            <a:spLocks noGrp="1"/>
          </p:cNvSpPr>
          <p:nvPr>
            <p:ph type="sldNum" sz="quarter" idx="20"/>
          </p:nvPr>
        </p:nvSpPr>
        <p:spPr/>
        <p:txBody>
          <a:bodyPr/>
          <a:lstStyle/>
          <a:p>
            <a:fld id="{7834CDD4-D76F-4459-B025-0310E913C243}" type="slidenum">
              <a:rPr lang="en-US" smtClean="0"/>
              <a:pPr/>
              <a:t>35</a:t>
            </a:fld>
            <a:endParaRPr lang="en-US"/>
          </a:p>
        </p:txBody>
      </p:sp>
      <p:sp>
        <p:nvSpPr>
          <p:cNvPr id="14" name="Title 13">
            <a:extLst>
              <a:ext uri="{FF2B5EF4-FFF2-40B4-BE49-F238E27FC236}">
                <a16:creationId xmlns:a16="http://schemas.microsoft.com/office/drawing/2014/main" id="{33BF6FFA-AA35-4DCC-BC6E-4993A6F44058}"/>
              </a:ext>
            </a:extLst>
          </p:cNvPr>
          <p:cNvSpPr>
            <a:spLocks noGrp="1"/>
          </p:cNvSpPr>
          <p:nvPr>
            <p:ph type="title"/>
          </p:nvPr>
        </p:nvSpPr>
        <p:spPr/>
        <p:txBody>
          <a:bodyPr/>
          <a:lstStyle/>
          <a:p>
            <a:r>
              <a:rPr lang="en-US"/>
              <a:t>AWS Application Auto Scaling</a:t>
            </a:r>
          </a:p>
        </p:txBody>
      </p:sp>
      <p:sp>
        <p:nvSpPr>
          <p:cNvPr id="22" name="Text Placeholder 21">
            <a:extLst>
              <a:ext uri="{FF2B5EF4-FFF2-40B4-BE49-F238E27FC236}">
                <a16:creationId xmlns:a16="http://schemas.microsoft.com/office/drawing/2014/main" id="{1E5364CA-A6B0-4B8B-A019-805D3D95FEBD}"/>
              </a:ext>
            </a:extLst>
          </p:cNvPr>
          <p:cNvSpPr>
            <a:spLocks noGrp="1"/>
          </p:cNvSpPr>
          <p:nvPr>
            <p:ph type="body" idx="1"/>
          </p:nvPr>
        </p:nvSpPr>
        <p:spPr/>
        <p:txBody>
          <a:bodyPr/>
          <a:lstStyle/>
          <a:p>
            <a:pPr>
              <a:spcAft>
                <a:spcPts val="2400"/>
              </a:spcAft>
            </a:pPr>
            <a:r>
              <a:rPr lang="en-US"/>
              <a:t>Automatically scale scalable services and resources</a:t>
            </a:r>
          </a:p>
          <a:p>
            <a:pPr>
              <a:spcAft>
                <a:spcPts val="2400"/>
              </a:spcAft>
            </a:pPr>
            <a:r>
              <a:rPr lang="en-US"/>
              <a:t>Conditions-based</a:t>
            </a:r>
          </a:p>
          <a:p>
            <a:pPr>
              <a:spcAft>
                <a:spcPts val="2400"/>
              </a:spcAft>
            </a:pPr>
            <a:r>
              <a:rPr lang="en-US"/>
              <a:t>Target tracking scaling</a:t>
            </a:r>
          </a:p>
          <a:p>
            <a:pPr>
              <a:spcAft>
                <a:spcPts val="2400"/>
              </a:spcAft>
            </a:pPr>
            <a:r>
              <a:rPr lang="en-US"/>
              <a:t>Step scaling</a:t>
            </a:r>
          </a:p>
          <a:p>
            <a:pPr>
              <a:spcAft>
                <a:spcPts val="2400"/>
              </a:spcAft>
            </a:pPr>
            <a:r>
              <a:rPr lang="en-US"/>
              <a:t>Scheduled scaling</a:t>
            </a:r>
          </a:p>
        </p:txBody>
      </p:sp>
    </p:spTree>
    <p:custDataLst>
      <p:tags r:id="rId1"/>
    </p:custDataLst>
    <p:extLst>
      <p:ext uri="{BB962C8B-B14F-4D97-AF65-F5344CB8AC3E}">
        <p14:creationId xmlns:p14="http://schemas.microsoft.com/office/powerpoint/2010/main" val="403445558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8E1C858-25B6-44A9-A21A-F251654401EB}"/>
              </a:ext>
            </a:extLst>
          </p:cNvPr>
          <p:cNvSpPr>
            <a:spLocks noGrp="1"/>
          </p:cNvSpPr>
          <p:nvPr>
            <p:ph type="sldNum" sz="quarter" idx="20"/>
          </p:nvPr>
        </p:nvSpPr>
        <p:spPr>
          <a:xfrm>
            <a:off x="11469389" y="6568410"/>
            <a:ext cx="484261" cy="265176"/>
          </a:xfrm>
        </p:spPr>
        <p:txBody>
          <a:bodyPr/>
          <a:lstStyle/>
          <a:p>
            <a:fld id="{930176A1-BCF0-4712-97A6-6B495F55390B}" type="slidenum">
              <a:rPr lang="en-US" smtClean="0"/>
              <a:pPr/>
              <a:t>36</a:t>
            </a:fld>
            <a:endParaRPr lang="en-US"/>
          </a:p>
        </p:txBody>
      </p:sp>
      <p:sp>
        <p:nvSpPr>
          <p:cNvPr id="3" name="Title 2">
            <a:extLst>
              <a:ext uri="{FF2B5EF4-FFF2-40B4-BE49-F238E27FC236}">
                <a16:creationId xmlns:a16="http://schemas.microsoft.com/office/drawing/2014/main" id="{2A4A4F9D-70D5-BA73-FC75-24303822BC35}"/>
              </a:ext>
            </a:extLst>
          </p:cNvPr>
          <p:cNvSpPr>
            <a:spLocks noGrp="1"/>
          </p:cNvSpPr>
          <p:nvPr>
            <p:ph type="title"/>
          </p:nvPr>
        </p:nvSpPr>
        <p:spPr/>
        <p:txBody>
          <a:bodyPr/>
          <a:lstStyle/>
          <a:p>
            <a:r>
              <a:rPr lang="en-US"/>
              <a:t>Scaling and cost management</a:t>
            </a:r>
          </a:p>
        </p:txBody>
      </p:sp>
      <p:sp>
        <p:nvSpPr>
          <p:cNvPr id="6" name="Text Placeholder 4">
            <a:extLst>
              <a:ext uri="{FF2B5EF4-FFF2-40B4-BE49-F238E27FC236}">
                <a16:creationId xmlns:a16="http://schemas.microsoft.com/office/drawing/2014/main" id="{F67A62A0-1A96-E99B-6DEA-732DB8DACE7C}"/>
              </a:ext>
            </a:extLst>
          </p:cNvPr>
          <p:cNvSpPr>
            <a:spLocks noGrp="1"/>
          </p:cNvSpPr>
          <p:nvPr>
            <p:ph type="body" idx="1"/>
          </p:nvPr>
        </p:nvSpPr>
        <p:spPr>
          <a:xfrm>
            <a:off x="365760" y="1143000"/>
            <a:ext cx="8303550" cy="5291750"/>
          </a:xfrm>
        </p:spPr>
        <p:txBody>
          <a:bodyPr/>
          <a:lstStyle/>
          <a:p>
            <a:pPr>
              <a:spcAft>
                <a:spcPts val="1800"/>
              </a:spcAft>
            </a:pPr>
            <a:r>
              <a:rPr lang="en-US"/>
              <a:t>Identify the key performance goals for your workload.</a:t>
            </a:r>
          </a:p>
          <a:p>
            <a:pPr>
              <a:spcAft>
                <a:spcPts val="1800"/>
              </a:spcAft>
            </a:pPr>
            <a:r>
              <a:rPr lang="en-US"/>
              <a:t>Design your workload to allow for components to scale independently</a:t>
            </a:r>
          </a:p>
          <a:p>
            <a:pPr>
              <a:spcAft>
                <a:spcPts val="1800"/>
              </a:spcAft>
            </a:pPr>
            <a:r>
              <a:rPr lang="en-US"/>
              <a:t>Use metrics to find and address bottlenecks and issues.</a:t>
            </a:r>
          </a:p>
          <a:p>
            <a:pPr>
              <a:spcAft>
                <a:spcPts val="1800"/>
              </a:spcAft>
            </a:pPr>
            <a:r>
              <a:rPr lang="en-US"/>
              <a:t>Make trade-offs that align to your key performance goals. </a:t>
            </a:r>
          </a:p>
          <a:p>
            <a:pPr lvl="1"/>
            <a:endParaRPr lang="en-US"/>
          </a:p>
        </p:txBody>
      </p:sp>
      <p:pic>
        <p:nvPicPr>
          <p:cNvPr id="7" name="Content Placeholder 15">
            <a:extLst>
              <a:ext uri="{FF2B5EF4-FFF2-40B4-BE49-F238E27FC236}">
                <a16:creationId xmlns:a16="http://schemas.microsoft.com/office/drawing/2014/main" id="{24CF8B72-36DB-F3F3-44E5-A381CF3C3AB5}"/>
              </a:ext>
              <a:ext uri="{C183D7F6-B498-43B3-948B-1728B52AA6E4}">
                <adec:decorative xmlns:adec="http://schemas.microsoft.com/office/drawing/2017/decorative" val="1"/>
              </a:ext>
            </a:extLst>
          </p:cNvPr>
          <p:cNvPicPr>
            <a:picLocks noGrp="1" noChangeAspect="1"/>
          </p:cNvPicPr>
          <p:nvPr>
            <p:ph idx="9"/>
          </p:nvPr>
        </p:nvPicPr>
        <p:blipFill>
          <a:blip r:embed="rId4">
            <a:extLst>
              <a:ext uri="{28A0092B-C50C-407E-A947-70E740481C1C}">
                <a14:useLocalDpi xmlns:a14="http://schemas.microsoft.com/office/drawing/2010/main" val="0"/>
              </a:ext>
            </a:extLst>
          </a:blip>
          <a:stretch>
            <a:fillRect/>
          </a:stretch>
        </p:blipFill>
        <p:spPr>
          <a:xfrm>
            <a:off x="8994934" y="2502059"/>
            <a:ext cx="2539682" cy="2539682"/>
          </a:xfrm>
        </p:spPr>
      </p:pic>
    </p:spTree>
    <p:custDataLst>
      <p:tags r:id="rId1"/>
    </p:custDataLst>
    <p:extLst>
      <p:ext uri="{BB962C8B-B14F-4D97-AF65-F5344CB8AC3E}">
        <p14:creationId xmlns:p14="http://schemas.microsoft.com/office/powerpoint/2010/main" val="21246780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Slide Number Placeholder 4">
            <a:extLst>
              <a:ext uri="{FF2B5EF4-FFF2-40B4-BE49-F238E27FC236}">
                <a16:creationId xmlns:a16="http://schemas.microsoft.com/office/drawing/2014/main" id="{EEADD4D5-DE3A-4C09-FE41-A7710EA696D8}"/>
              </a:ext>
            </a:extLst>
          </p:cNvPr>
          <p:cNvSpPr>
            <a:spLocks noGrp="1"/>
          </p:cNvSpPr>
          <p:nvPr>
            <p:ph type="sldNum" sz="quarter" idx="20"/>
          </p:nvPr>
        </p:nvSpPr>
        <p:spPr>
          <a:xfrm>
            <a:off x="11469389" y="6568410"/>
            <a:ext cx="484261" cy="265176"/>
          </a:xfrm>
        </p:spPr>
        <p:txBody>
          <a:bodyPr/>
          <a:lstStyle/>
          <a:p>
            <a:fld id="{930176A1-BCF0-4712-97A6-6B495F55390B}" type="slidenum">
              <a:rPr lang="en-US" smtClean="0"/>
              <a:pPr/>
              <a:t>37</a:t>
            </a:fld>
            <a:endParaRPr lang="en-US"/>
          </a:p>
        </p:txBody>
      </p:sp>
      <p:sp>
        <p:nvSpPr>
          <p:cNvPr id="3" name="Title 2">
            <a:extLst>
              <a:ext uri="{FF2B5EF4-FFF2-40B4-BE49-F238E27FC236}">
                <a16:creationId xmlns:a16="http://schemas.microsoft.com/office/drawing/2014/main" id="{C88EFD52-5C87-630B-A375-5EAD99E46420}"/>
              </a:ext>
            </a:extLst>
          </p:cNvPr>
          <p:cNvSpPr>
            <a:spLocks noGrp="1"/>
          </p:cNvSpPr>
          <p:nvPr>
            <p:ph type="title"/>
          </p:nvPr>
        </p:nvSpPr>
        <p:spPr/>
        <p:txBody>
          <a:bodyPr/>
          <a:lstStyle/>
          <a:p>
            <a:r>
              <a:rPr lang="en-US"/>
              <a:t>Example: Scaling in a stream processing pipeline</a:t>
            </a:r>
          </a:p>
        </p:txBody>
      </p:sp>
      <p:pic>
        <p:nvPicPr>
          <p:cNvPr id="4" name="Picture 3" descr="Example of a stream processing pipeline.">
            <a:extLst>
              <a:ext uri="{FF2B5EF4-FFF2-40B4-BE49-F238E27FC236}">
                <a16:creationId xmlns:a16="http://schemas.microsoft.com/office/drawing/2014/main" id="{945C2C1C-794D-38BC-107A-B1A426BAE723}"/>
              </a:ext>
              <a:ext uri="{C183D7F6-B498-43B3-948B-1728B52AA6E4}">
                <adec:decorative xmlns:adec="http://schemas.microsoft.com/office/drawing/2017/decorative" val="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8950" y="1325149"/>
            <a:ext cx="11214100" cy="4737100"/>
          </a:xfrm>
          <a:prstGeom prst="rect">
            <a:avLst/>
          </a:prstGeom>
        </p:spPr>
      </p:pic>
    </p:spTree>
    <p:custDataLst>
      <p:tags r:id="rId1"/>
    </p:custDataLst>
    <p:extLst>
      <p:ext uri="{BB962C8B-B14F-4D97-AF65-F5344CB8AC3E}">
        <p14:creationId xmlns:p14="http://schemas.microsoft.com/office/powerpoint/2010/main" val="108705521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lide Number Placeholder 11">
            <a:extLst>
              <a:ext uri="{FF2B5EF4-FFF2-40B4-BE49-F238E27FC236}">
                <a16:creationId xmlns:a16="http://schemas.microsoft.com/office/drawing/2014/main" id="{D1E767F3-2387-4D45-8440-62E78B886E95}"/>
              </a:ext>
            </a:extLst>
          </p:cNvPr>
          <p:cNvSpPr>
            <a:spLocks noGrp="1"/>
          </p:cNvSpPr>
          <p:nvPr>
            <p:ph type="sldNum" sz="quarter" idx="20"/>
          </p:nvPr>
        </p:nvSpPr>
        <p:spPr/>
        <p:txBody>
          <a:bodyPr/>
          <a:lstStyle/>
          <a:p>
            <a:fld id="{363DB862-5E2B-42BB-8337-D46E9881345F}" type="slidenum">
              <a:rPr lang="en-US" smtClean="0"/>
              <a:t>38</a:t>
            </a:fld>
            <a:endParaRPr lang="en-US"/>
          </a:p>
        </p:txBody>
      </p:sp>
      <p:sp>
        <p:nvSpPr>
          <p:cNvPr id="9" name="Title 8">
            <a:extLst>
              <a:ext uri="{FF2B5EF4-FFF2-40B4-BE49-F238E27FC236}">
                <a16:creationId xmlns:a16="http://schemas.microsoft.com/office/drawing/2014/main" id="{C4B450B2-E8A9-4F64-9A30-E7CA8A399F31}"/>
              </a:ext>
            </a:extLst>
          </p:cNvPr>
          <p:cNvSpPr>
            <a:spLocks noGrp="1"/>
          </p:cNvSpPr>
          <p:nvPr>
            <p:ph type="ctrTitle"/>
          </p:nvPr>
        </p:nvSpPr>
        <p:spPr>
          <a:xfrm>
            <a:off x="243244" y="292099"/>
            <a:ext cx="3960976" cy="1866901"/>
          </a:xfrm>
        </p:spPr>
        <p:txBody>
          <a:bodyPr/>
          <a:lstStyle/>
          <a:p>
            <a:r>
              <a:rPr lang="en-US"/>
              <a:t>Key takeaways: Scaling: An overview</a:t>
            </a:r>
          </a:p>
        </p:txBody>
      </p:sp>
      <p:pic>
        <p:nvPicPr>
          <p:cNvPr id="14" name="Content Placeholder 13">
            <a:extLst>
              <a:ext uri="{FF2B5EF4-FFF2-40B4-BE49-F238E27FC236}">
                <a16:creationId xmlns:a16="http://schemas.microsoft.com/office/drawing/2014/main" id="{A61D6114-D209-4E27-AC9F-BA86AD61B907}"/>
              </a:ext>
              <a:ext uri="{C183D7F6-B498-43B3-948B-1728B52AA6E4}">
                <adec:decorative xmlns:adec="http://schemas.microsoft.com/office/drawing/2017/decorative" val="1"/>
              </a:ext>
            </a:extLst>
          </p:cNvPr>
          <p:cNvPicPr>
            <a:picLocks noGrp="1" noChangeAspect="1"/>
          </p:cNvPicPr>
          <p:nvPr>
            <p:ph idx="9"/>
          </p:nvPr>
        </p:nvPicPr>
        <p:blipFill>
          <a:blip r:embed="rId4">
            <a:extLst>
              <a:ext uri="{28A0092B-C50C-407E-A947-70E740481C1C}">
                <a14:useLocalDpi xmlns:a14="http://schemas.microsoft.com/office/drawing/2010/main" val="0"/>
              </a:ext>
            </a:extLst>
          </a:blip>
          <a:stretch>
            <a:fillRect/>
          </a:stretch>
        </p:blipFill>
        <p:spPr>
          <a:xfrm>
            <a:off x="968565" y="2892425"/>
            <a:ext cx="2511045" cy="2743200"/>
          </a:xfrm>
        </p:spPr>
      </p:pic>
      <p:sp>
        <p:nvSpPr>
          <p:cNvPr id="10" name="Text Placeholder 9">
            <a:extLst>
              <a:ext uri="{FF2B5EF4-FFF2-40B4-BE49-F238E27FC236}">
                <a16:creationId xmlns:a16="http://schemas.microsoft.com/office/drawing/2014/main" id="{3132710A-30C4-475B-B36F-1B4EB123A729}"/>
              </a:ext>
            </a:extLst>
          </p:cNvPr>
          <p:cNvSpPr>
            <a:spLocks noGrp="1"/>
          </p:cNvSpPr>
          <p:nvPr>
            <p:ph type="body" idx="1"/>
          </p:nvPr>
        </p:nvSpPr>
        <p:spPr/>
        <p:txBody>
          <a:bodyPr/>
          <a:lstStyle/>
          <a:p>
            <a:pPr>
              <a:spcAft>
                <a:spcPts val="1800"/>
              </a:spcAft>
            </a:pPr>
            <a:r>
              <a:rPr lang="en-US"/>
              <a:t>Horizontal scaling adds additional instances; vertical scaling adds additional resources to an instance.</a:t>
            </a:r>
          </a:p>
          <a:p>
            <a:pPr>
              <a:spcAft>
                <a:spcPts val="1800"/>
              </a:spcAft>
            </a:pPr>
            <a:r>
              <a:rPr lang="en-US"/>
              <a:t>AWS Auto Scaling automatically scales Amazon EC2 capacity horizontally or vertically based on scaling plans and predictive scaling.</a:t>
            </a:r>
          </a:p>
          <a:p>
            <a:pPr>
              <a:spcAft>
                <a:spcPts val="1800"/>
              </a:spcAft>
            </a:pPr>
            <a:r>
              <a:rPr lang="en-US"/>
              <a:t>Application Auto Scaling automatically scales resources for individual AWS services beyond Amazon EC2.</a:t>
            </a:r>
          </a:p>
        </p:txBody>
      </p:sp>
    </p:spTree>
    <p:custDataLst>
      <p:tags r:id="rId1"/>
    </p:custDataLst>
    <p:extLst>
      <p:ext uri="{BB962C8B-B14F-4D97-AF65-F5344CB8AC3E}">
        <p14:creationId xmlns:p14="http://schemas.microsoft.com/office/powerpoint/2010/main" val="346916848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465C6E2-9E97-46E9-B36B-3818BD79DDA0}"/>
              </a:ext>
            </a:extLst>
          </p:cNvPr>
          <p:cNvSpPr>
            <a:spLocks noGrp="1"/>
          </p:cNvSpPr>
          <p:nvPr>
            <p:ph type="title"/>
          </p:nvPr>
        </p:nvSpPr>
        <p:spPr/>
        <p:txBody>
          <a:bodyPr/>
          <a:lstStyle/>
          <a:p>
            <a:r>
              <a:rPr lang="en-US"/>
              <a:t>Creating a scalable infrastructure</a:t>
            </a:r>
          </a:p>
        </p:txBody>
      </p:sp>
      <p:sp>
        <p:nvSpPr>
          <p:cNvPr id="2" name="Subtitle 1">
            <a:extLst>
              <a:ext uri="{FF2B5EF4-FFF2-40B4-BE49-F238E27FC236}">
                <a16:creationId xmlns:a16="http://schemas.microsoft.com/office/drawing/2014/main" id="{EADBB96A-D605-45F5-BB28-746E69541843}"/>
              </a:ext>
            </a:extLst>
          </p:cNvPr>
          <p:cNvSpPr>
            <a:spLocks noGrp="1"/>
          </p:cNvSpPr>
          <p:nvPr>
            <p:ph type="subTitle" idx="1"/>
          </p:nvPr>
        </p:nvSpPr>
        <p:spPr/>
        <p:txBody>
          <a:bodyPr/>
          <a:lstStyle/>
          <a:p>
            <a:r>
              <a:rPr lang="en-US"/>
              <a:t>Securing and Scaling the Data Pipeline</a:t>
            </a:r>
          </a:p>
        </p:txBody>
      </p:sp>
    </p:spTree>
    <p:custDataLst>
      <p:tags r:id="rId1"/>
    </p:custDataLst>
    <p:extLst>
      <p:ext uri="{BB962C8B-B14F-4D97-AF65-F5344CB8AC3E}">
        <p14:creationId xmlns:p14="http://schemas.microsoft.com/office/powerpoint/2010/main" val="3757915971"/>
      </p:ext>
    </p:extLst>
  </p:cSld>
  <p:clrMapOvr>
    <a:masterClrMapping/>
  </p:clrMapOvr>
  <mc:AlternateContent xmlns:mc="http://schemas.openxmlformats.org/markup-compatibility/2006" xmlns:p14="http://schemas.microsoft.com/office/powerpoint/2010/main">
    <mc:Choice Requires="p14">
      <p:transition spd="slow" p14:dur="2000" advTm="3030"/>
    </mc:Choice>
    <mc:Fallback xmlns="">
      <p:transition spd="slow" advTm="303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D1EA0CBF-2968-4FD2-8EF0-98EE2C5971B6}"/>
              </a:ext>
            </a:extLst>
          </p:cNvPr>
          <p:cNvSpPr>
            <a:spLocks noGrp="1"/>
          </p:cNvSpPr>
          <p:nvPr>
            <p:ph type="sldNum" sz="quarter" idx="20"/>
          </p:nvPr>
        </p:nvSpPr>
        <p:spPr/>
        <p:txBody>
          <a:bodyPr/>
          <a:lstStyle/>
          <a:p>
            <a:fld id="{363DB862-5E2B-42BB-8337-D46E9881345F}" type="slidenum">
              <a:rPr lang="en-US" smtClean="0"/>
              <a:pPr/>
              <a:t>4</a:t>
            </a:fld>
            <a:endParaRPr lang="en-US"/>
          </a:p>
        </p:txBody>
      </p:sp>
      <p:sp>
        <p:nvSpPr>
          <p:cNvPr id="4" name="Title 3">
            <a:extLst>
              <a:ext uri="{FF2B5EF4-FFF2-40B4-BE49-F238E27FC236}">
                <a16:creationId xmlns:a16="http://schemas.microsoft.com/office/drawing/2014/main" id="{47307BF5-27B3-4190-A381-C6B81114D9FB}"/>
              </a:ext>
            </a:extLst>
          </p:cNvPr>
          <p:cNvSpPr>
            <a:spLocks noGrp="1"/>
          </p:cNvSpPr>
          <p:nvPr>
            <p:ph type="title"/>
          </p:nvPr>
        </p:nvSpPr>
        <p:spPr/>
        <p:txBody>
          <a:bodyPr/>
          <a:lstStyle/>
          <a:p>
            <a:r>
              <a:rPr lang="en-US"/>
              <a:t>Module overview</a:t>
            </a:r>
          </a:p>
        </p:txBody>
      </p:sp>
      <p:sp>
        <p:nvSpPr>
          <p:cNvPr id="8" name="Text Placeholder 7">
            <a:extLst>
              <a:ext uri="{FF2B5EF4-FFF2-40B4-BE49-F238E27FC236}">
                <a16:creationId xmlns:a16="http://schemas.microsoft.com/office/drawing/2014/main" id="{B95ADB70-6409-4306-90F5-052457C3652F}"/>
              </a:ext>
            </a:extLst>
          </p:cNvPr>
          <p:cNvSpPr>
            <a:spLocks noGrp="1"/>
          </p:cNvSpPr>
          <p:nvPr>
            <p:ph type="body" idx="1"/>
          </p:nvPr>
        </p:nvSpPr>
        <p:spPr/>
        <p:txBody>
          <a:bodyPr/>
          <a:lstStyle/>
          <a:p>
            <a:pPr marL="0" indent="0">
              <a:spcAft>
                <a:spcPts val="1200"/>
              </a:spcAft>
              <a:buNone/>
            </a:pPr>
            <a:r>
              <a:rPr lang="en-US" sz="2400" b="1"/>
              <a:t>Presentation sections</a:t>
            </a:r>
          </a:p>
          <a:p>
            <a:pPr>
              <a:spcAft>
                <a:spcPts val="1200"/>
              </a:spcAft>
            </a:pPr>
            <a:r>
              <a:rPr lang="en-US" sz="2400"/>
              <a:t>Cloud security review</a:t>
            </a:r>
          </a:p>
          <a:p>
            <a:pPr>
              <a:spcAft>
                <a:spcPts val="1200"/>
              </a:spcAft>
            </a:pPr>
            <a:r>
              <a:rPr lang="en-US" sz="2400"/>
              <a:t>Security of analytics workloads</a:t>
            </a:r>
          </a:p>
          <a:p>
            <a:pPr>
              <a:spcAft>
                <a:spcPts val="1200"/>
              </a:spcAft>
            </a:pPr>
            <a:r>
              <a:rPr lang="en-US" sz="2400"/>
              <a:t>ML security</a:t>
            </a:r>
          </a:p>
          <a:p>
            <a:pPr>
              <a:spcAft>
                <a:spcPts val="1200"/>
              </a:spcAft>
            </a:pPr>
            <a:r>
              <a:rPr lang="en-US" sz="2400"/>
              <a:t>Scaling: An overview</a:t>
            </a:r>
          </a:p>
          <a:p>
            <a:pPr>
              <a:spcAft>
                <a:spcPts val="1200"/>
              </a:spcAft>
            </a:pPr>
            <a:r>
              <a:rPr lang="en-US" sz="2400"/>
              <a:t>Creating a scalable infrastructure</a:t>
            </a:r>
          </a:p>
          <a:p>
            <a:pPr>
              <a:spcAft>
                <a:spcPts val="1200"/>
              </a:spcAft>
            </a:pPr>
            <a:r>
              <a:rPr lang="en-US" sz="2400"/>
              <a:t>Creating scalable components</a:t>
            </a:r>
          </a:p>
        </p:txBody>
      </p:sp>
      <p:sp>
        <p:nvSpPr>
          <p:cNvPr id="9" name="Text Placeholder 8">
            <a:extLst>
              <a:ext uri="{FF2B5EF4-FFF2-40B4-BE49-F238E27FC236}">
                <a16:creationId xmlns:a16="http://schemas.microsoft.com/office/drawing/2014/main" id="{C025BB79-FED4-463C-BEBA-00DAF2B1F221}"/>
              </a:ext>
            </a:extLst>
          </p:cNvPr>
          <p:cNvSpPr>
            <a:spLocks noGrp="1"/>
          </p:cNvSpPr>
          <p:nvPr>
            <p:ph type="body" idx="2"/>
          </p:nvPr>
        </p:nvSpPr>
        <p:spPr/>
        <p:txBody>
          <a:bodyPr/>
          <a:lstStyle/>
          <a:p>
            <a:pPr marL="0" indent="0">
              <a:spcAft>
                <a:spcPts val="1200"/>
              </a:spcAft>
              <a:buNone/>
            </a:pPr>
            <a:r>
              <a:rPr lang="en-US" sz="2400" b="1"/>
              <a:t>Knowledge checks</a:t>
            </a:r>
          </a:p>
          <a:p>
            <a:pPr>
              <a:spcAft>
                <a:spcPts val="1200"/>
              </a:spcAft>
            </a:pPr>
            <a:r>
              <a:rPr lang="en-US" sz="2400"/>
              <a:t>Online knowledge check</a:t>
            </a:r>
          </a:p>
          <a:p>
            <a:pPr>
              <a:spcAft>
                <a:spcPts val="1200"/>
              </a:spcAft>
            </a:pPr>
            <a:r>
              <a:rPr lang="en-US" sz="2400"/>
              <a:t>Sample exam question</a:t>
            </a:r>
          </a:p>
        </p:txBody>
      </p:sp>
    </p:spTree>
    <p:custDataLst>
      <p:tags r:id="rId1"/>
    </p:custDataLst>
    <p:extLst>
      <p:ext uri="{BB962C8B-B14F-4D97-AF65-F5344CB8AC3E}">
        <p14:creationId xmlns:p14="http://schemas.microsoft.com/office/powerpoint/2010/main" val="244079420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B8E4B78-C0F5-8A3E-4A1D-FF4FBB922981}"/>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27413" y="2063750"/>
            <a:ext cx="2730500" cy="2730500"/>
          </a:xfrm>
          <a:prstGeom prst="rect">
            <a:avLst/>
          </a:prstGeom>
        </p:spPr>
      </p:pic>
      <p:sp>
        <p:nvSpPr>
          <p:cNvPr id="8" name="Slide Number Placeholder 7">
            <a:extLst>
              <a:ext uri="{FF2B5EF4-FFF2-40B4-BE49-F238E27FC236}">
                <a16:creationId xmlns:a16="http://schemas.microsoft.com/office/drawing/2014/main" id="{19C84D1D-0FFD-4564-AB3C-678FEF63FE82}"/>
              </a:ext>
            </a:extLst>
          </p:cNvPr>
          <p:cNvSpPr>
            <a:spLocks noGrp="1"/>
          </p:cNvSpPr>
          <p:nvPr>
            <p:ph type="sldNum" sz="quarter" idx="20"/>
          </p:nvPr>
        </p:nvSpPr>
        <p:spPr/>
        <p:txBody>
          <a:bodyPr/>
          <a:lstStyle/>
          <a:p>
            <a:fld id="{930176A1-BCF0-4712-97A6-6B495F55390B}" type="slidenum">
              <a:rPr lang="en-US" smtClean="0"/>
              <a:pPr/>
              <a:t>40</a:t>
            </a:fld>
            <a:endParaRPr lang="en-US"/>
          </a:p>
        </p:txBody>
      </p:sp>
      <p:sp>
        <p:nvSpPr>
          <p:cNvPr id="4" name="Title 3">
            <a:extLst>
              <a:ext uri="{FF2B5EF4-FFF2-40B4-BE49-F238E27FC236}">
                <a16:creationId xmlns:a16="http://schemas.microsoft.com/office/drawing/2014/main" id="{AA305A91-E952-4627-AE81-EE702FBFAA5F}"/>
              </a:ext>
            </a:extLst>
          </p:cNvPr>
          <p:cNvSpPr>
            <a:spLocks noGrp="1"/>
          </p:cNvSpPr>
          <p:nvPr>
            <p:ph type="title"/>
          </p:nvPr>
        </p:nvSpPr>
        <p:spPr/>
        <p:txBody>
          <a:bodyPr/>
          <a:lstStyle/>
          <a:p>
            <a:r>
              <a:rPr lang="en-US"/>
              <a:t>Issues with traditional infrastructure deployments</a:t>
            </a:r>
          </a:p>
        </p:txBody>
      </p:sp>
      <p:sp>
        <p:nvSpPr>
          <p:cNvPr id="5" name="Text Placeholder 4">
            <a:extLst>
              <a:ext uri="{FF2B5EF4-FFF2-40B4-BE49-F238E27FC236}">
                <a16:creationId xmlns:a16="http://schemas.microsoft.com/office/drawing/2014/main" id="{6374A003-C418-4D9F-B4EF-95AA041407EA}"/>
              </a:ext>
            </a:extLst>
          </p:cNvPr>
          <p:cNvSpPr>
            <a:spLocks noGrp="1"/>
          </p:cNvSpPr>
          <p:nvPr>
            <p:ph type="body" idx="1"/>
          </p:nvPr>
        </p:nvSpPr>
        <p:spPr>
          <a:xfrm>
            <a:off x="365761" y="1143000"/>
            <a:ext cx="6843422" cy="5291750"/>
          </a:xfrm>
        </p:spPr>
        <p:txBody>
          <a:bodyPr/>
          <a:lstStyle/>
          <a:p>
            <a:pPr>
              <a:spcAft>
                <a:spcPts val="1800"/>
              </a:spcAft>
            </a:pPr>
            <a:r>
              <a:rPr lang="en-US"/>
              <a:t>Is time-consuming</a:t>
            </a:r>
          </a:p>
          <a:p>
            <a:pPr>
              <a:spcAft>
                <a:spcPts val="1800"/>
              </a:spcAft>
            </a:pPr>
            <a:r>
              <a:rPr lang="en-US"/>
              <a:t>Has tasks that can be repetitive and prone to error</a:t>
            </a:r>
          </a:p>
          <a:p>
            <a:pPr>
              <a:spcAft>
                <a:spcPts val="1800"/>
              </a:spcAft>
            </a:pPr>
            <a:r>
              <a:rPr lang="en-US"/>
              <a:t>Is a combination of scripts and manual processes</a:t>
            </a:r>
          </a:p>
          <a:p>
            <a:pPr>
              <a:spcAft>
                <a:spcPts val="1800"/>
              </a:spcAft>
            </a:pPr>
            <a:r>
              <a:rPr lang="en-US"/>
              <a:t>Inadequate version control of scripts and processes</a:t>
            </a:r>
          </a:p>
          <a:p>
            <a:pPr>
              <a:spcAft>
                <a:spcPts val="1800"/>
              </a:spcAft>
            </a:pPr>
            <a:r>
              <a:rPr lang="en-US"/>
              <a:t>Can lead to nonrepeatable, unreliable, or inconsistent deployments</a:t>
            </a:r>
          </a:p>
        </p:txBody>
      </p:sp>
    </p:spTree>
    <p:custDataLst>
      <p:tags r:id="rId1"/>
    </p:custDataLst>
    <p:extLst>
      <p:ext uri="{BB962C8B-B14F-4D97-AF65-F5344CB8AC3E}">
        <p14:creationId xmlns:p14="http://schemas.microsoft.com/office/powerpoint/2010/main" val="286544576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C939BDF-C91C-4497-AB6C-CFB73D19C00F}"/>
              </a:ext>
            </a:extLst>
          </p:cNvPr>
          <p:cNvSpPr>
            <a:spLocks noGrp="1"/>
          </p:cNvSpPr>
          <p:nvPr>
            <p:ph type="sldNum" sz="quarter" idx="20"/>
          </p:nvPr>
        </p:nvSpPr>
        <p:spPr/>
        <p:txBody>
          <a:bodyPr/>
          <a:lstStyle/>
          <a:p>
            <a:fld id="{930176A1-BCF0-4712-97A6-6B495F55390B}" type="slidenum">
              <a:rPr lang="en-US" smtClean="0"/>
              <a:pPr/>
              <a:t>41</a:t>
            </a:fld>
            <a:endParaRPr lang="en-US"/>
          </a:p>
        </p:txBody>
      </p:sp>
      <p:sp>
        <p:nvSpPr>
          <p:cNvPr id="4" name="Title 3">
            <a:extLst>
              <a:ext uri="{FF2B5EF4-FFF2-40B4-BE49-F238E27FC236}">
                <a16:creationId xmlns:a16="http://schemas.microsoft.com/office/drawing/2014/main" id="{AA305A91-E952-4627-AE81-EE702FBFAA5F}"/>
              </a:ext>
            </a:extLst>
          </p:cNvPr>
          <p:cNvSpPr>
            <a:spLocks noGrp="1"/>
          </p:cNvSpPr>
          <p:nvPr>
            <p:ph type="title"/>
          </p:nvPr>
        </p:nvSpPr>
        <p:spPr/>
        <p:txBody>
          <a:bodyPr/>
          <a:lstStyle/>
          <a:p>
            <a:r>
              <a:rPr lang="en-US"/>
              <a:t>Infrastructure as code</a:t>
            </a:r>
          </a:p>
        </p:txBody>
      </p:sp>
      <p:sp>
        <p:nvSpPr>
          <p:cNvPr id="5" name="Text Placeholder 4">
            <a:extLst>
              <a:ext uri="{FF2B5EF4-FFF2-40B4-BE49-F238E27FC236}">
                <a16:creationId xmlns:a16="http://schemas.microsoft.com/office/drawing/2014/main" id="{6374A003-C418-4D9F-B4EF-95AA041407EA}"/>
              </a:ext>
            </a:extLst>
          </p:cNvPr>
          <p:cNvSpPr>
            <a:spLocks noGrp="1"/>
          </p:cNvSpPr>
          <p:nvPr>
            <p:ph type="body" idx="1"/>
          </p:nvPr>
        </p:nvSpPr>
        <p:spPr/>
        <p:txBody>
          <a:bodyPr/>
          <a:lstStyle/>
          <a:p>
            <a:pPr>
              <a:spcAft>
                <a:spcPts val="1800"/>
              </a:spcAft>
            </a:pPr>
            <a:r>
              <a:rPr lang="en-US"/>
              <a:t>Automates the process to create, update, and delete AWS infrastructure</a:t>
            </a:r>
          </a:p>
          <a:p>
            <a:pPr>
              <a:spcAft>
                <a:spcPts val="1800"/>
              </a:spcAft>
            </a:pPr>
            <a:r>
              <a:rPr lang="en-US"/>
              <a:t>Stands up identical dev/test environments on demand</a:t>
            </a:r>
          </a:p>
          <a:p>
            <a:pPr>
              <a:spcAft>
                <a:spcPts val="1800"/>
              </a:spcAft>
            </a:pPr>
            <a:r>
              <a:rPr lang="en-US"/>
              <a:t>Uses the same code to create your production environment that you used to create your other environments</a:t>
            </a:r>
          </a:p>
          <a:p>
            <a:pPr>
              <a:spcAft>
                <a:spcPts val="1800"/>
              </a:spcAft>
            </a:pPr>
            <a:r>
              <a:rPr lang="en-US"/>
              <a:t>Provides the ability to create, deploy, and maintain infrastructure in a programmatic, descriptive, and declarative manner</a:t>
            </a:r>
          </a:p>
          <a:p>
            <a:pPr>
              <a:spcAft>
                <a:spcPts val="1800"/>
              </a:spcAft>
            </a:pPr>
            <a:r>
              <a:rPr lang="en-US"/>
              <a:t>Benefits from the rigor, clarity, and reliability provided by CloudFormation and the AWS Cloud Development Kit (AWS CDK)</a:t>
            </a:r>
          </a:p>
        </p:txBody>
      </p:sp>
    </p:spTree>
    <p:custDataLst>
      <p:tags r:id="rId1"/>
    </p:custDataLst>
    <p:extLst>
      <p:ext uri="{BB962C8B-B14F-4D97-AF65-F5344CB8AC3E}">
        <p14:creationId xmlns:p14="http://schemas.microsoft.com/office/powerpoint/2010/main" val="11526922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A974A7C-DE88-415B-BA40-AFB876DAD17D}"/>
              </a:ext>
            </a:extLst>
          </p:cNvPr>
          <p:cNvSpPr>
            <a:spLocks noGrp="1"/>
          </p:cNvSpPr>
          <p:nvPr>
            <p:ph type="sldNum" sz="quarter" idx="20"/>
          </p:nvPr>
        </p:nvSpPr>
        <p:spPr/>
        <p:txBody>
          <a:bodyPr/>
          <a:lstStyle/>
          <a:p>
            <a:fld id="{930176A1-BCF0-4712-97A6-6B495F55390B}" type="slidenum">
              <a:rPr lang="en-US" smtClean="0"/>
              <a:pPr/>
              <a:t>42</a:t>
            </a:fld>
            <a:endParaRPr lang="en-US"/>
          </a:p>
        </p:txBody>
      </p:sp>
      <p:sp>
        <p:nvSpPr>
          <p:cNvPr id="4" name="Title 3">
            <a:extLst>
              <a:ext uri="{FF2B5EF4-FFF2-40B4-BE49-F238E27FC236}">
                <a16:creationId xmlns:a16="http://schemas.microsoft.com/office/drawing/2014/main" id="{AA305A91-E952-4627-AE81-EE702FBFAA5F}"/>
              </a:ext>
            </a:extLst>
          </p:cNvPr>
          <p:cNvSpPr>
            <a:spLocks noGrp="1"/>
          </p:cNvSpPr>
          <p:nvPr>
            <p:ph type="title"/>
          </p:nvPr>
        </p:nvSpPr>
        <p:spPr/>
        <p:txBody>
          <a:bodyPr/>
          <a:lstStyle/>
          <a:p>
            <a:r>
              <a:rPr lang="en-US"/>
              <a:t>Infrastructure as code methods</a:t>
            </a:r>
          </a:p>
        </p:txBody>
      </p:sp>
      <p:sp>
        <p:nvSpPr>
          <p:cNvPr id="11" name="Rectangle 10">
            <a:extLst>
              <a:ext uri="{FF2B5EF4-FFF2-40B4-BE49-F238E27FC236}">
                <a16:creationId xmlns:a16="http://schemas.microsoft.com/office/drawing/2014/main" id="{FD375BF7-92AA-4A8F-89A7-C44382D4C996}"/>
              </a:ext>
            </a:extLst>
          </p:cNvPr>
          <p:cNvSpPr/>
          <p:nvPr/>
        </p:nvSpPr>
        <p:spPr>
          <a:xfrm>
            <a:off x="2176437" y="1171908"/>
            <a:ext cx="7839126" cy="830997"/>
          </a:xfrm>
          <a:prstGeom prst="rect">
            <a:avLst/>
          </a:prstGeom>
        </p:spPr>
        <p:txBody>
          <a:bodyPr wrap="square">
            <a:spAutoFit/>
          </a:bodyPr>
          <a:lstStyle/>
          <a:p>
            <a:pPr algn="ctr">
              <a:spcAft>
                <a:spcPts val="1800"/>
              </a:spcAft>
            </a:pPr>
            <a:r>
              <a:rPr lang="en-US" sz="2400"/>
              <a:t>Infrastructure as code can use a </a:t>
            </a:r>
            <a:r>
              <a:rPr lang="en-US" sz="2400" i="1"/>
              <a:t>declarative</a:t>
            </a:r>
            <a:r>
              <a:rPr lang="en-US" sz="2400"/>
              <a:t> or </a:t>
            </a:r>
            <a:r>
              <a:rPr lang="en-US" sz="2400" i="1"/>
              <a:t>imperative</a:t>
            </a:r>
            <a:r>
              <a:rPr lang="en-US" sz="2400"/>
              <a:t> programming approach</a:t>
            </a:r>
          </a:p>
        </p:txBody>
      </p:sp>
      <p:sp>
        <p:nvSpPr>
          <p:cNvPr id="6" name="Rectangle 5">
            <a:extLst>
              <a:ext uri="{FF2B5EF4-FFF2-40B4-BE49-F238E27FC236}">
                <a16:creationId xmlns:a16="http://schemas.microsoft.com/office/drawing/2014/main" id="{E4617912-7B7E-FA90-1CBD-7BB883675DA2}"/>
              </a:ext>
            </a:extLst>
          </p:cNvPr>
          <p:cNvSpPr/>
          <p:nvPr/>
        </p:nvSpPr>
        <p:spPr>
          <a:xfrm>
            <a:off x="1894706" y="2075934"/>
            <a:ext cx="3966519" cy="7166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t>Declarative</a:t>
            </a:r>
          </a:p>
        </p:txBody>
      </p:sp>
      <p:sp>
        <p:nvSpPr>
          <p:cNvPr id="10" name="TextBox 9">
            <a:extLst>
              <a:ext uri="{FF2B5EF4-FFF2-40B4-BE49-F238E27FC236}">
                <a16:creationId xmlns:a16="http://schemas.microsoft.com/office/drawing/2014/main" id="{F65AFA7C-2687-AACD-764E-7DB216D9E603}"/>
              </a:ext>
            </a:extLst>
          </p:cNvPr>
          <p:cNvSpPr txBox="1"/>
          <p:nvPr/>
        </p:nvSpPr>
        <p:spPr>
          <a:xfrm>
            <a:off x="1894705" y="2792626"/>
            <a:ext cx="3966519" cy="2169825"/>
          </a:xfrm>
          <a:prstGeom prst="rect">
            <a:avLst/>
          </a:prstGeom>
          <a:noFill/>
        </p:spPr>
        <p:txBody>
          <a:bodyPr wrap="square" rtlCol="0">
            <a:spAutoFit/>
          </a:bodyPr>
          <a:lstStyle/>
          <a:p>
            <a:pPr marL="285750" indent="-285750">
              <a:spcAft>
                <a:spcPts val="1800"/>
              </a:spcAft>
              <a:buFont typeface="Arial" panose="020B0604020202020204" pitchFamily="34" charset="0"/>
              <a:buChar char="•"/>
            </a:pPr>
            <a:r>
              <a:rPr lang="en-US"/>
              <a:t>Defines the resources</a:t>
            </a:r>
          </a:p>
          <a:p>
            <a:pPr marL="285750" indent="-285750">
              <a:spcAft>
                <a:spcPts val="1800"/>
              </a:spcAft>
              <a:buFont typeface="Arial" panose="020B0604020202020204" pitchFamily="34" charset="0"/>
              <a:buChar char="•"/>
            </a:pPr>
            <a:r>
              <a:rPr lang="en-US"/>
              <a:t>Defines the resource properties</a:t>
            </a:r>
          </a:p>
          <a:p>
            <a:pPr marL="285750" indent="-285750">
              <a:spcAft>
                <a:spcPts val="1800"/>
              </a:spcAft>
              <a:buFont typeface="Arial" panose="020B0604020202020204" pitchFamily="34" charset="0"/>
              <a:buChar char="•"/>
            </a:pPr>
            <a:r>
              <a:rPr lang="en-US"/>
              <a:t>Defines the system state</a:t>
            </a:r>
          </a:p>
          <a:p>
            <a:pPr marL="285750" indent="-285750">
              <a:spcAft>
                <a:spcPts val="1800"/>
              </a:spcAft>
              <a:buFont typeface="Arial" panose="020B0604020202020204" pitchFamily="34" charset="0"/>
              <a:buChar char="•"/>
            </a:pPr>
            <a:r>
              <a:rPr lang="en-US"/>
              <a:t>Defines the tools that are used to configure your environment</a:t>
            </a:r>
          </a:p>
        </p:txBody>
      </p:sp>
      <p:sp>
        <p:nvSpPr>
          <p:cNvPr id="7" name="Rectangle 6">
            <a:extLst>
              <a:ext uri="{FF2B5EF4-FFF2-40B4-BE49-F238E27FC236}">
                <a16:creationId xmlns:a16="http://schemas.microsoft.com/office/drawing/2014/main" id="{095C84BD-412A-6E0B-1F5C-CE07458973EE}"/>
              </a:ext>
              <a:ext uri="{C183D7F6-B498-43B3-948B-1728B52AA6E4}">
                <adec:decorative xmlns:adec="http://schemas.microsoft.com/office/drawing/2017/decorative" val="1"/>
              </a:ext>
            </a:extLst>
          </p:cNvPr>
          <p:cNvSpPr/>
          <p:nvPr/>
        </p:nvSpPr>
        <p:spPr>
          <a:xfrm>
            <a:off x="1894707" y="2792626"/>
            <a:ext cx="3966519" cy="305211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Font typeface="Arial" panose="020B0604020202020204" pitchFamily="34" charset="0"/>
              <a:buChar char="•"/>
            </a:pPr>
            <a:endParaRPr lang="en-US"/>
          </a:p>
        </p:txBody>
      </p:sp>
      <p:sp>
        <p:nvSpPr>
          <p:cNvPr id="12" name="TextBox 11">
            <a:extLst>
              <a:ext uri="{FF2B5EF4-FFF2-40B4-BE49-F238E27FC236}">
                <a16:creationId xmlns:a16="http://schemas.microsoft.com/office/drawing/2014/main" id="{14A9480B-7C76-AA23-E7A0-16F38F00E129}"/>
              </a:ext>
            </a:extLst>
          </p:cNvPr>
          <p:cNvSpPr txBox="1"/>
          <p:nvPr/>
        </p:nvSpPr>
        <p:spPr>
          <a:xfrm>
            <a:off x="2565746" y="5316759"/>
            <a:ext cx="2624436" cy="369332"/>
          </a:xfrm>
          <a:prstGeom prst="rect">
            <a:avLst/>
          </a:prstGeom>
          <a:solidFill>
            <a:schemeClr val="accent2"/>
          </a:solidFill>
          <a:ln>
            <a:solidFill>
              <a:schemeClr val="tx2"/>
            </a:solidFill>
          </a:ln>
        </p:spPr>
        <p:txBody>
          <a:bodyPr wrap="none" rtlCol="0">
            <a:spAutoFit/>
          </a:bodyPr>
          <a:lstStyle/>
          <a:p>
            <a:pPr algn="ctr"/>
            <a:r>
              <a:rPr lang="en-US" b="1">
                <a:solidFill>
                  <a:schemeClr val="tx2"/>
                </a:solidFill>
              </a:rPr>
              <a:t>Defines what, not how</a:t>
            </a:r>
          </a:p>
        </p:txBody>
      </p:sp>
      <p:sp>
        <p:nvSpPr>
          <p:cNvPr id="8" name="Rectangle 7">
            <a:extLst>
              <a:ext uri="{FF2B5EF4-FFF2-40B4-BE49-F238E27FC236}">
                <a16:creationId xmlns:a16="http://schemas.microsoft.com/office/drawing/2014/main" id="{B2B271F0-5AB2-B756-0918-E4127DF76F78}"/>
              </a:ext>
            </a:extLst>
          </p:cNvPr>
          <p:cNvSpPr/>
          <p:nvPr/>
        </p:nvSpPr>
        <p:spPr>
          <a:xfrm>
            <a:off x="6330775" y="2075935"/>
            <a:ext cx="3966519" cy="7166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t>Imperative</a:t>
            </a:r>
            <a:endParaRPr lang="en-US" b="1"/>
          </a:p>
        </p:txBody>
      </p:sp>
      <p:sp>
        <p:nvSpPr>
          <p:cNvPr id="9" name="Rectangle 8">
            <a:extLst>
              <a:ext uri="{FF2B5EF4-FFF2-40B4-BE49-F238E27FC236}">
                <a16:creationId xmlns:a16="http://schemas.microsoft.com/office/drawing/2014/main" id="{9BAE2272-8782-52A6-F7BB-4EDCABBF1EF6}"/>
              </a:ext>
              <a:ext uri="{C183D7F6-B498-43B3-948B-1728B52AA6E4}">
                <adec:decorative xmlns:adec="http://schemas.microsoft.com/office/drawing/2017/decorative" val="1"/>
              </a:ext>
            </a:extLst>
          </p:cNvPr>
          <p:cNvSpPr/>
          <p:nvPr/>
        </p:nvSpPr>
        <p:spPr>
          <a:xfrm>
            <a:off x="6330775" y="2792627"/>
            <a:ext cx="3966519" cy="305211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C80E2D9F-E86A-23BB-7510-D46FD1D12587}"/>
              </a:ext>
            </a:extLst>
          </p:cNvPr>
          <p:cNvSpPr txBox="1"/>
          <p:nvPr/>
        </p:nvSpPr>
        <p:spPr>
          <a:xfrm>
            <a:off x="6326507" y="2792626"/>
            <a:ext cx="3966519" cy="1154162"/>
          </a:xfrm>
          <a:prstGeom prst="rect">
            <a:avLst/>
          </a:prstGeom>
          <a:noFill/>
        </p:spPr>
        <p:txBody>
          <a:bodyPr wrap="square" rtlCol="0">
            <a:spAutoFit/>
          </a:bodyPr>
          <a:lstStyle/>
          <a:p>
            <a:pPr marL="285750" indent="-285750">
              <a:spcAft>
                <a:spcPts val="1800"/>
              </a:spcAft>
              <a:buFont typeface="Arial" panose="020B0604020202020204" pitchFamily="34" charset="0"/>
              <a:buChar char="•"/>
            </a:pPr>
            <a:r>
              <a:rPr lang="en-US"/>
              <a:t>Provides the equivalent of step-by-step instructions</a:t>
            </a:r>
          </a:p>
          <a:p>
            <a:pPr marL="285750" indent="-285750">
              <a:spcAft>
                <a:spcPts val="1800"/>
              </a:spcAft>
              <a:buFont typeface="Arial" panose="020B0604020202020204" pitchFamily="34" charset="0"/>
              <a:buChar char="•"/>
            </a:pPr>
            <a:r>
              <a:rPr lang="en-US"/>
              <a:t>Focuses on the desired end state</a:t>
            </a:r>
          </a:p>
        </p:txBody>
      </p:sp>
      <p:sp>
        <p:nvSpPr>
          <p:cNvPr id="14" name="TextBox 13">
            <a:extLst>
              <a:ext uri="{FF2B5EF4-FFF2-40B4-BE49-F238E27FC236}">
                <a16:creationId xmlns:a16="http://schemas.microsoft.com/office/drawing/2014/main" id="{7B3C2F48-5CEC-21A5-08A5-5E0DC125DC71}"/>
              </a:ext>
            </a:extLst>
          </p:cNvPr>
          <p:cNvSpPr txBox="1"/>
          <p:nvPr/>
        </p:nvSpPr>
        <p:spPr>
          <a:xfrm>
            <a:off x="7236395" y="5039761"/>
            <a:ext cx="2146742" cy="646331"/>
          </a:xfrm>
          <a:prstGeom prst="rect">
            <a:avLst/>
          </a:prstGeom>
          <a:solidFill>
            <a:schemeClr val="accent2"/>
          </a:solidFill>
          <a:ln>
            <a:solidFill>
              <a:schemeClr val="tx2"/>
            </a:solidFill>
          </a:ln>
        </p:spPr>
        <p:txBody>
          <a:bodyPr wrap="none" rtlCol="0">
            <a:spAutoFit/>
          </a:bodyPr>
          <a:lstStyle/>
          <a:p>
            <a:pPr algn="ctr"/>
            <a:r>
              <a:rPr lang="en-US" b="1">
                <a:solidFill>
                  <a:schemeClr val="tx2"/>
                </a:solidFill>
              </a:rPr>
              <a:t>Defines what </a:t>
            </a:r>
            <a:r>
              <a:rPr lang="en-US" b="1" i="1">
                <a:solidFill>
                  <a:schemeClr val="tx2"/>
                </a:solidFill>
              </a:rPr>
              <a:t>and</a:t>
            </a:r>
          </a:p>
          <a:p>
            <a:pPr algn="ctr"/>
            <a:r>
              <a:rPr lang="en-US" b="1">
                <a:solidFill>
                  <a:schemeClr val="tx2"/>
                </a:solidFill>
              </a:rPr>
              <a:t> how, step by step</a:t>
            </a:r>
          </a:p>
        </p:txBody>
      </p:sp>
    </p:spTree>
    <p:custDataLst>
      <p:tags r:id="rId1"/>
    </p:custDataLst>
    <p:extLst>
      <p:ext uri="{BB962C8B-B14F-4D97-AF65-F5344CB8AC3E}">
        <p14:creationId xmlns:p14="http://schemas.microsoft.com/office/powerpoint/2010/main" val="282647614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21">
            <a:extLst>
              <a:ext uri="{FF2B5EF4-FFF2-40B4-BE49-F238E27FC236}">
                <a16:creationId xmlns:a16="http://schemas.microsoft.com/office/drawing/2014/main" id="{C6556516-E00C-B7F4-FA76-B7C90D13AC48}"/>
              </a:ext>
              <a:ext uri="{C183D7F6-B498-43B3-948B-1728B52AA6E4}">
                <adec:decorative xmlns:adec="http://schemas.microsoft.com/office/drawing/2017/decorative" val="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54312" y="2651760"/>
            <a:ext cx="2011680" cy="2011680"/>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84969B59-E4C6-4C2B-A891-F5496B0C4A5C}"/>
              </a:ext>
            </a:extLst>
          </p:cNvPr>
          <p:cNvSpPr>
            <a:spLocks noGrp="1"/>
          </p:cNvSpPr>
          <p:nvPr>
            <p:ph type="sldNum" sz="quarter" idx="20"/>
          </p:nvPr>
        </p:nvSpPr>
        <p:spPr/>
        <p:txBody>
          <a:bodyPr/>
          <a:lstStyle/>
          <a:p>
            <a:fld id="{7834CDD4-D76F-4459-B025-0310E913C243}" type="slidenum">
              <a:rPr lang="en-US" smtClean="0"/>
              <a:pPr/>
              <a:t>43</a:t>
            </a:fld>
            <a:endParaRPr lang="en-US"/>
          </a:p>
        </p:txBody>
      </p:sp>
      <p:sp>
        <p:nvSpPr>
          <p:cNvPr id="14" name="Title 13">
            <a:extLst>
              <a:ext uri="{FF2B5EF4-FFF2-40B4-BE49-F238E27FC236}">
                <a16:creationId xmlns:a16="http://schemas.microsoft.com/office/drawing/2014/main" id="{33BF6FFA-AA35-4DCC-BC6E-4993A6F44058}"/>
              </a:ext>
            </a:extLst>
          </p:cNvPr>
          <p:cNvSpPr>
            <a:spLocks noGrp="1"/>
          </p:cNvSpPr>
          <p:nvPr>
            <p:ph type="title"/>
          </p:nvPr>
        </p:nvSpPr>
        <p:spPr/>
        <p:txBody>
          <a:bodyPr/>
          <a:lstStyle/>
          <a:p>
            <a:r>
              <a:rPr lang="en-US"/>
              <a:t>AWS CloudFormation</a:t>
            </a:r>
          </a:p>
        </p:txBody>
      </p:sp>
      <p:sp>
        <p:nvSpPr>
          <p:cNvPr id="22" name="Text Placeholder 21">
            <a:extLst>
              <a:ext uri="{FF2B5EF4-FFF2-40B4-BE49-F238E27FC236}">
                <a16:creationId xmlns:a16="http://schemas.microsoft.com/office/drawing/2014/main" id="{1E5364CA-A6B0-4B8B-A019-805D3D95FEBD}"/>
              </a:ext>
            </a:extLst>
          </p:cNvPr>
          <p:cNvSpPr>
            <a:spLocks noGrp="1"/>
          </p:cNvSpPr>
          <p:nvPr>
            <p:ph type="body" idx="1"/>
          </p:nvPr>
        </p:nvSpPr>
        <p:spPr/>
        <p:txBody>
          <a:bodyPr/>
          <a:lstStyle/>
          <a:p>
            <a:pPr>
              <a:spcAft>
                <a:spcPts val="1800"/>
              </a:spcAft>
            </a:pPr>
            <a:r>
              <a:rPr lang="en-US"/>
              <a:t>Is a fully managed service</a:t>
            </a:r>
          </a:p>
          <a:p>
            <a:pPr>
              <a:spcAft>
                <a:spcPts val="1800"/>
              </a:spcAft>
            </a:pPr>
            <a:r>
              <a:rPr lang="en-US"/>
              <a:t>Creates, updates, and deletes resources in stacks</a:t>
            </a:r>
          </a:p>
          <a:p>
            <a:pPr>
              <a:spcAft>
                <a:spcPts val="1800"/>
              </a:spcAft>
            </a:pPr>
            <a:r>
              <a:rPr lang="en-US"/>
              <a:t>Automates AWS resource provisioning</a:t>
            </a:r>
          </a:p>
          <a:p>
            <a:pPr>
              <a:spcAft>
                <a:spcPts val="1800"/>
              </a:spcAft>
            </a:pPr>
            <a:r>
              <a:rPr lang="en-US"/>
              <a:t>Simplifies the task of repeatedly and predictably creating groups of related resources that power your applications</a:t>
            </a:r>
          </a:p>
        </p:txBody>
      </p:sp>
    </p:spTree>
    <p:custDataLst>
      <p:tags r:id="rId1"/>
    </p:custDataLst>
    <p:extLst>
      <p:ext uri="{BB962C8B-B14F-4D97-AF65-F5344CB8AC3E}">
        <p14:creationId xmlns:p14="http://schemas.microsoft.com/office/powerpoint/2010/main" val="286449459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High-level example of how a template file combined with CloudFormation can be used to deploy a stack.">
            <a:extLst>
              <a:ext uri="{FF2B5EF4-FFF2-40B4-BE49-F238E27FC236}">
                <a16:creationId xmlns:a16="http://schemas.microsoft.com/office/drawing/2014/main" id="{7A1D2163-330A-2EB9-D013-2F5194C3697E}"/>
              </a:ext>
              <a:ext uri="{C183D7F6-B498-43B3-948B-1728B52AA6E4}">
                <adec:decorative xmlns:adec="http://schemas.microsoft.com/office/drawing/2017/decorative" val="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3286" y="1311110"/>
            <a:ext cx="11417300" cy="5270500"/>
          </a:xfrm>
          <a:prstGeom prst="rect">
            <a:avLst/>
          </a:prstGeom>
        </p:spPr>
      </p:pic>
      <p:sp>
        <p:nvSpPr>
          <p:cNvPr id="2" name="Slide Number Placeholder 1">
            <a:extLst>
              <a:ext uri="{FF2B5EF4-FFF2-40B4-BE49-F238E27FC236}">
                <a16:creationId xmlns:a16="http://schemas.microsoft.com/office/drawing/2014/main" id="{F3F2B98E-AD35-48B3-9945-E81EC1AD6A77}"/>
              </a:ext>
            </a:extLst>
          </p:cNvPr>
          <p:cNvSpPr>
            <a:spLocks noGrp="1"/>
          </p:cNvSpPr>
          <p:nvPr>
            <p:ph type="sldNum" sz="quarter" idx="20"/>
          </p:nvPr>
        </p:nvSpPr>
        <p:spPr/>
        <p:txBody>
          <a:bodyPr/>
          <a:lstStyle/>
          <a:p>
            <a:fld id="{930176A1-BCF0-4712-97A6-6B495F55390B}" type="slidenum">
              <a:rPr lang="en-US" smtClean="0"/>
              <a:pPr/>
              <a:t>44</a:t>
            </a:fld>
            <a:endParaRPr lang="en-US"/>
          </a:p>
        </p:txBody>
      </p:sp>
      <p:sp>
        <p:nvSpPr>
          <p:cNvPr id="4" name="Title 3">
            <a:extLst>
              <a:ext uri="{FF2B5EF4-FFF2-40B4-BE49-F238E27FC236}">
                <a16:creationId xmlns:a16="http://schemas.microsoft.com/office/drawing/2014/main" id="{AA305A91-E952-4627-AE81-EE702FBFAA5F}"/>
              </a:ext>
            </a:extLst>
          </p:cNvPr>
          <p:cNvSpPr>
            <a:spLocks noGrp="1"/>
          </p:cNvSpPr>
          <p:nvPr>
            <p:ph type="title"/>
          </p:nvPr>
        </p:nvSpPr>
        <p:spPr/>
        <p:txBody>
          <a:bodyPr/>
          <a:lstStyle/>
          <a:p>
            <a:r>
              <a:rPr lang="en-US"/>
              <a:t>How CloudFormation works</a:t>
            </a:r>
          </a:p>
        </p:txBody>
      </p:sp>
    </p:spTree>
    <p:custDataLst>
      <p:tags r:id="rId1"/>
    </p:custDataLst>
    <p:extLst>
      <p:ext uri="{BB962C8B-B14F-4D97-AF65-F5344CB8AC3E}">
        <p14:creationId xmlns:p14="http://schemas.microsoft.com/office/powerpoint/2010/main" val="25626254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4969B59-E4C6-4C2B-A891-F5496B0C4A5C}"/>
              </a:ext>
            </a:extLst>
          </p:cNvPr>
          <p:cNvSpPr>
            <a:spLocks noGrp="1"/>
          </p:cNvSpPr>
          <p:nvPr>
            <p:ph type="sldNum" sz="quarter" idx="20"/>
          </p:nvPr>
        </p:nvSpPr>
        <p:spPr/>
        <p:txBody>
          <a:bodyPr/>
          <a:lstStyle/>
          <a:p>
            <a:fld id="{7834CDD4-D76F-4459-B025-0310E913C243}" type="slidenum">
              <a:rPr lang="en-US" smtClean="0"/>
              <a:pPr/>
              <a:t>45</a:t>
            </a:fld>
            <a:endParaRPr lang="en-US"/>
          </a:p>
        </p:txBody>
      </p:sp>
      <p:sp>
        <p:nvSpPr>
          <p:cNvPr id="14" name="Title 13">
            <a:extLst>
              <a:ext uri="{FF2B5EF4-FFF2-40B4-BE49-F238E27FC236}">
                <a16:creationId xmlns:a16="http://schemas.microsoft.com/office/drawing/2014/main" id="{33BF6FFA-AA35-4DCC-BC6E-4993A6F44058}"/>
              </a:ext>
            </a:extLst>
          </p:cNvPr>
          <p:cNvSpPr>
            <a:spLocks noGrp="1"/>
          </p:cNvSpPr>
          <p:nvPr>
            <p:ph type="title"/>
          </p:nvPr>
        </p:nvSpPr>
        <p:spPr/>
        <p:txBody>
          <a:bodyPr/>
          <a:lstStyle/>
          <a:p>
            <a:r>
              <a:rPr lang="en-US"/>
              <a:t>CloudFormation template structure</a:t>
            </a:r>
          </a:p>
        </p:txBody>
      </p:sp>
      <p:sp>
        <p:nvSpPr>
          <p:cNvPr id="9" name="TextBox 8">
            <a:extLst>
              <a:ext uri="{FF2B5EF4-FFF2-40B4-BE49-F238E27FC236}">
                <a16:creationId xmlns:a16="http://schemas.microsoft.com/office/drawing/2014/main" id="{C336EF30-2330-22AB-865A-24087931D394}"/>
              </a:ext>
              <a:ext uri="{C183D7F6-B498-43B3-948B-1728B52AA6E4}">
                <adec:decorative xmlns:adec="http://schemas.microsoft.com/office/drawing/2017/decorative" val="0"/>
              </a:ext>
            </a:extLst>
          </p:cNvPr>
          <p:cNvSpPr txBox="1"/>
          <p:nvPr/>
        </p:nvSpPr>
        <p:spPr>
          <a:xfrm>
            <a:off x="365760" y="1200936"/>
            <a:ext cx="6231193" cy="5062924"/>
          </a:xfrm>
          <a:prstGeom prst="rect">
            <a:avLst/>
          </a:prstGeom>
          <a:noFill/>
        </p:spPr>
        <p:txBody>
          <a:bodyPr wrap="none" rtlCol="0">
            <a:spAutoFit/>
          </a:bodyPr>
          <a:lstStyle/>
          <a:p>
            <a:r>
              <a:rPr lang="en-US" sz="1700" dirty="0">
                <a:latin typeface="Lucida Console" panose="020B0609040504020204" pitchFamily="49" charset="0"/>
                <a:ea typeface="Amazon Ember Light" panose="020B0403020204020204" pitchFamily="34" charset="0"/>
                <a:cs typeface="Courier New" panose="02070309020205020404" pitchFamily="49" charset="0"/>
              </a:rPr>
              <a:t>{</a:t>
            </a:r>
          </a:p>
          <a:p>
            <a:r>
              <a:rPr lang="en-US" sz="1700" dirty="0">
                <a:latin typeface="Lucida Console" panose="020B0609040504020204" pitchFamily="49" charset="0"/>
                <a:ea typeface="Amazon Ember Light" panose="020B0403020204020204" pitchFamily="34" charset="0"/>
                <a:cs typeface="Courier New" panose="02070309020205020404" pitchFamily="49" charset="0"/>
              </a:rPr>
              <a:t>  "</a:t>
            </a:r>
            <a:r>
              <a:rPr lang="en-US" sz="1700" dirty="0" err="1">
                <a:solidFill>
                  <a:schemeClr val="accent5"/>
                </a:solidFill>
                <a:latin typeface="Lucida Console" panose="020B0609040504020204" pitchFamily="49" charset="0"/>
                <a:ea typeface="Amazon Ember Light" panose="020B0403020204020204" pitchFamily="34" charset="0"/>
                <a:cs typeface="Courier New" panose="02070309020205020404" pitchFamily="49" charset="0"/>
              </a:rPr>
              <a:t>AWSTemplateFormatVersion</a:t>
            </a:r>
            <a:r>
              <a:rPr lang="en-US" sz="1700" dirty="0">
                <a:latin typeface="Lucida Console" panose="020B0609040504020204" pitchFamily="49" charset="0"/>
                <a:ea typeface="Amazon Ember Light" panose="020B0403020204020204" pitchFamily="34" charset="0"/>
                <a:cs typeface="Courier New" panose="02070309020205020404" pitchFamily="49" charset="0"/>
              </a:rPr>
              <a:t>" : "version date",</a:t>
            </a:r>
          </a:p>
          <a:p>
            <a:r>
              <a:rPr lang="en-US" sz="1700" dirty="0">
                <a:latin typeface="Lucida Console" panose="020B0609040504020204" pitchFamily="49" charset="0"/>
                <a:ea typeface="Amazon Ember Light" panose="020B0403020204020204" pitchFamily="34" charset="0"/>
                <a:cs typeface="Courier New" panose="02070309020205020404" pitchFamily="49" charset="0"/>
              </a:rPr>
              <a:t>  </a:t>
            </a:r>
          </a:p>
          <a:p>
            <a:r>
              <a:rPr lang="en-US" sz="1700" dirty="0">
                <a:latin typeface="Lucida Console" panose="020B0609040504020204" pitchFamily="49" charset="0"/>
                <a:ea typeface="Amazon Ember Light" panose="020B0403020204020204" pitchFamily="34" charset="0"/>
                <a:cs typeface="Courier New" panose="02070309020205020404" pitchFamily="49" charset="0"/>
              </a:rPr>
              <a:t>  "</a:t>
            </a:r>
            <a:r>
              <a:rPr lang="en-US" sz="1700" dirty="0">
                <a:solidFill>
                  <a:schemeClr val="accent5"/>
                </a:solidFill>
                <a:latin typeface="Lucida Console" panose="020B0609040504020204" pitchFamily="49" charset="0"/>
                <a:ea typeface="Amazon Ember Light" panose="020B0403020204020204" pitchFamily="34" charset="0"/>
                <a:cs typeface="Courier New" panose="02070309020205020404" pitchFamily="49" charset="0"/>
              </a:rPr>
              <a:t>Description</a:t>
            </a:r>
            <a:r>
              <a:rPr lang="en-US" sz="1700" dirty="0">
                <a:latin typeface="Lucida Console" panose="020B0609040504020204" pitchFamily="49" charset="0"/>
                <a:ea typeface="Amazon Ember Light" panose="020B0403020204020204" pitchFamily="34" charset="0"/>
                <a:cs typeface="Courier New" panose="02070309020205020404" pitchFamily="49" charset="0"/>
              </a:rPr>
              <a:t>" : "JSON string",</a:t>
            </a:r>
          </a:p>
          <a:p>
            <a:r>
              <a:rPr lang="en-US" sz="1700" dirty="0">
                <a:latin typeface="Lucida Console" panose="020B0609040504020204" pitchFamily="49" charset="0"/>
                <a:ea typeface="Amazon Ember Light" panose="020B0403020204020204" pitchFamily="34" charset="0"/>
                <a:cs typeface="Courier New" panose="02070309020205020404" pitchFamily="49" charset="0"/>
              </a:rPr>
              <a:t>  </a:t>
            </a:r>
          </a:p>
          <a:p>
            <a:r>
              <a:rPr lang="en-US" sz="1700" dirty="0">
                <a:latin typeface="Lucida Console" panose="020B0609040504020204" pitchFamily="49" charset="0"/>
                <a:ea typeface="Amazon Ember Light" panose="020B0403020204020204" pitchFamily="34" charset="0"/>
                <a:cs typeface="Courier New" panose="02070309020205020404" pitchFamily="49" charset="0"/>
              </a:rPr>
              <a:t>  "</a:t>
            </a:r>
            <a:r>
              <a:rPr lang="en-US" sz="1700" dirty="0">
                <a:solidFill>
                  <a:schemeClr val="accent5"/>
                </a:solidFill>
                <a:latin typeface="Lucida Console" panose="020B0609040504020204" pitchFamily="49" charset="0"/>
                <a:ea typeface="Amazon Ember Light" panose="020B0403020204020204" pitchFamily="34" charset="0"/>
                <a:cs typeface="Courier New" panose="02070309020205020404" pitchFamily="49" charset="0"/>
              </a:rPr>
              <a:t>Metadata</a:t>
            </a:r>
            <a:r>
              <a:rPr lang="en-US" sz="1700" dirty="0">
                <a:latin typeface="Lucida Console" panose="020B0609040504020204" pitchFamily="49" charset="0"/>
                <a:ea typeface="Amazon Ember Light" panose="020B0403020204020204" pitchFamily="34" charset="0"/>
                <a:cs typeface="Courier New" panose="02070309020205020404" pitchFamily="49" charset="0"/>
              </a:rPr>
              <a:t>" : {template metadata},</a:t>
            </a:r>
          </a:p>
          <a:p>
            <a:r>
              <a:rPr lang="en-US" sz="1700" dirty="0">
                <a:latin typeface="Lucida Console" panose="020B0609040504020204" pitchFamily="49" charset="0"/>
                <a:ea typeface="Amazon Ember Light" panose="020B0403020204020204" pitchFamily="34" charset="0"/>
                <a:cs typeface="Courier New" panose="02070309020205020404" pitchFamily="49" charset="0"/>
              </a:rPr>
              <a:t>  </a:t>
            </a:r>
          </a:p>
          <a:p>
            <a:r>
              <a:rPr lang="en-US" sz="1700" dirty="0">
                <a:latin typeface="Lucida Console" panose="020B0609040504020204" pitchFamily="49" charset="0"/>
                <a:ea typeface="Amazon Ember Light" panose="020B0403020204020204" pitchFamily="34" charset="0"/>
                <a:cs typeface="Courier New" panose="02070309020205020404" pitchFamily="49" charset="0"/>
              </a:rPr>
              <a:t>  "</a:t>
            </a:r>
            <a:r>
              <a:rPr lang="en-US" sz="1700" dirty="0">
                <a:solidFill>
                  <a:schemeClr val="accent5"/>
                </a:solidFill>
                <a:latin typeface="Lucida Console" panose="020B0609040504020204" pitchFamily="49" charset="0"/>
                <a:ea typeface="Amazon Ember Light" panose="020B0403020204020204" pitchFamily="34" charset="0"/>
                <a:cs typeface="Courier New" panose="02070309020205020404" pitchFamily="49" charset="0"/>
              </a:rPr>
              <a:t>Parameters</a:t>
            </a:r>
            <a:r>
              <a:rPr lang="en-US" sz="1700" dirty="0">
                <a:latin typeface="Lucida Console" panose="020B0609040504020204" pitchFamily="49" charset="0"/>
                <a:ea typeface="Amazon Ember Light" panose="020B0403020204020204" pitchFamily="34" charset="0"/>
                <a:cs typeface="Courier New" panose="02070309020205020404" pitchFamily="49" charset="0"/>
              </a:rPr>
              <a:t>" : {set of parameters},</a:t>
            </a:r>
          </a:p>
          <a:p>
            <a:r>
              <a:rPr lang="en-US" sz="1700" dirty="0">
                <a:latin typeface="Lucida Console" panose="020B0609040504020204" pitchFamily="49" charset="0"/>
                <a:ea typeface="Amazon Ember Light" panose="020B0403020204020204" pitchFamily="34" charset="0"/>
                <a:cs typeface="Courier New" panose="02070309020205020404" pitchFamily="49" charset="0"/>
              </a:rPr>
              <a:t>  </a:t>
            </a:r>
          </a:p>
          <a:p>
            <a:r>
              <a:rPr lang="en-US" sz="1700" dirty="0">
                <a:latin typeface="Lucida Console" panose="020B0609040504020204" pitchFamily="49" charset="0"/>
                <a:ea typeface="Amazon Ember Light" panose="020B0403020204020204" pitchFamily="34" charset="0"/>
                <a:cs typeface="Courier New" panose="02070309020205020404" pitchFamily="49" charset="0"/>
              </a:rPr>
              <a:t>  "</a:t>
            </a:r>
            <a:r>
              <a:rPr lang="en-US" sz="1700" dirty="0">
                <a:solidFill>
                  <a:schemeClr val="accent5"/>
                </a:solidFill>
                <a:latin typeface="Lucida Console" panose="020B0609040504020204" pitchFamily="49" charset="0"/>
                <a:ea typeface="Amazon Ember Light" panose="020B0403020204020204" pitchFamily="34" charset="0"/>
                <a:cs typeface="Courier New" panose="02070309020205020404" pitchFamily="49" charset="0"/>
              </a:rPr>
              <a:t>Mappings</a:t>
            </a:r>
            <a:r>
              <a:rPr lang="en-US" sz="1700" dirty="0">
                <a:latin typeface="Lucida Console" panose="020B0609040504020204" pitchFamily="49" charset="0"/>
                <a:ea typeface="Amazon Ember Light" panose="020B0403020204020204" pitchFamily="34" charset="0"/>
                <a:cs typeface="Courier New" panose="02070309020205020404" pitchFamily="49" charset="0"/>
              </a:rPr>
              <a:t>" : {set of mappings},</a:t>
            </a:r>
          </a:p>
          <a:p>
            <a:r>
              <a:rPr lang="en-US" sz="1700" dirty="0">
                <a:latin typeface="Lucida Console" panose="020B0609040504020204" pitchFamily="49" charset="0"/>
                <a:ea typeface="Amazon Ember Light" panose="020B0403020204020204" pitchFamily="34" charset="0"/>
                <a:cs typeface="Courier New" panose="02070309020205020404" pitchFamily="49" charset="0"/>
              </a:rPr>
              <a:t>  </a:t>
            </a:r>
          </a:p>
          <a:p>
            <a:r>
              <a:rPr lang="en-US" sz="1700" dirty="0">
                <a:latin typeface="Lucida Console" panose="020B0609040504020204" pitchFamily="49" charset="0"/>
                <a:ea typeface="Amazon Ember Light" panose="020B0403020204020204" pitchFamily="34" charset="0"/>
                <a:cs typeface="Courier New" panose="02070309020205020404" pitchFamily="49" charset="0"/>
              </a:rPr>
              <a:t>  "</a:t>
            </a:r>
            <a:r>
              <a:rPr lang="en-US" sz="1700" dirty="0">
                <a:solidFill>
                  <a:schemeClr val="accent5"/>
                </a:solidFill>
                <a:latin typeface="Lucida Console" panose="020B0609040504020204" pitchFamily="49" charset="0"/>
                <a:ea typeface="Amazon Ember Light" panose="020B0403020204020204" pitchFamily="34" charset="0"/>
                <a:cs typeface="Courier New" panose="02070309020205020404" pitchFamily="49" charset="0"/>
              </a:rPr>
              <a:t>Conditions</a:t>
            </a:r>
            <a:r>
              <a:rPr lang="en-US" sz="1700" dirty="0">
                <a:latin typeface="Lucida Console" panose="020B0609040504020204" pitchFamily="49" charset="0"/>
                <a:ea typeface="Amazon Ember Light" panose="020B0403020204020204" pitchFamily="34" charset="0"/>
                <a:cs typeface="Courier New" panose="02070309020205020404" pitchFamily="49" charset="0"/>
              </a:rPr>
              <a:t>" : {set of conditions},</a:t>
            </a:r>
          </a:p>
          <a:p>
            <a:r>
              <a:rPr lang="en-US" sz="1700" dirty="0">
                <a:latin typeface="Lucida Console" panose="020B0609040504020204" pitchFamily="49" charset="0"/>
                <a:ea typeface="Amazon Ember Light" panose="020B0403020204020204" pitchFamily="34" charset="0"/>
                <a:cs typeface="Courier New" panose="02070309020205020404" pitchFamily="49" charset="0"/>
              </a:rPr>
              <a:t>  </a:t>
            </a:r>
          </a:p>
          <a:p>
            <a:r>
              <a:rPr lang="en-US" sz="1700" dirty="0">
                <a:latin typeface="Lucida Console" panose="020B0609040504020204" pitchFamily="49" charset="0"/>
                <a:ea typeface="Amazon Ember Light" panose="020B0403020204020204" pitchFamily="34" charset="0"/>
                <a:cs typeface="Courier New" panose="02070309020205020404" pitchFamily="49" charset="0"/>
              </a:rPr>
              <a:t>  "</a:t>
            </a:r>
            <a:r>
              <a:rPr lang="en-US" sz="1700" dirty="0">
                <a:solidFill>
                  <a:schemeClr val="accent5"/>
                </a:solidFill>
                <a:latin typeface="Lucida Console" panose="020B0609040504020204" pitchFamily="49" charset="0"/>
                <a:ea typeface="Amazon Ember Light" panose="020B0403020204020204" pitchFamily="34" charset="0"/>
                <a:cs typeface="Courier New" panose="02070309020205020404" pitchFamily="49" charset="0"/>
              </a:rPr>
              <a:t>Transform</a:t>
            </a:r>
            <a:r>
              <a:rPr lang="en-US" sz="1700" dirty="0">
                <a:latin typeface="Lucida Console" panose="020B0609040504020204" pitchFamily="49" charset="0"/>
                <a:ea typeface="Amazon Ember Light" panose="020B0403020204020204" pitchFamily="34" charset="0"/>
                <a:cs typeface="Courier New" panose="02070309020205020404" pitchFamily="49" charset="0"/>
              </a:rPr>
              <a:t>" : {set of transforms},</a:t>
            </a:r>
          </a:p>
          <a:p>
            <a:r>
              <a:rPr lang="en-US" sz="1700" dirty="0">
                <a:latin typeface="Lucida Console" panose="020B0609040504020204" pitchFamily="49" charset="0"/>
                <a:ea typeface="Amazon Ember Light" panose="020B0403020204020204" pitchFamily="34" charset="0"/>
                <a:cs typeface="Courier New" panose="02070309020205020404" pitchFamily="49" charset="0"/>
              </a:rPr>
              <a:t>  </a:t>
            </a:r>
          </a:p>
          <a:p>
            <a:r>
              <a:rPr lang="en-US" sz="1700" dirty="0">
                <a:latin typeface="Lucida Console" panose="020B0609040504020204" pitchFamily="49" charset="0"/>
                <a:ea typeface="Amazon Ember Light" panose="020B0403020204020204" pitchFamily="34" charset="0"/>
                <a:cs typeface="Courier New" panose="02070309020205020404" pitchFamily="49" charset="0"/>
              </a:rPr>
              <a:t>  "</a:t>
            </a:r>
            <a:r>
              <a:rPr lang="en-US" sz="1700" dirty="0">
                <a:solidFill>
                  <a:schemeClr val="accent5"/>
                </a:solidFill>
                <a:latin typeface="Lucida Console" panose="020B0609040504020204" pitchFamily="49" charset="0"/>
                <a:ea typeface="Amazon Ember Light" panose="020B0403020204020204" pitchFamily="34" charset="0"/>
                <a:cs typeface="Courier New" panose="02070309020205020404" pitchFamily="49" charset="0"/>
              </a:rPr>
              <a:t>Resources</a:t>
            </a:r>
            <a:r>
              <a:rPr lang="en-US" sz="1700" dirty="0">
                <a:latin typeface="Lucida Console" panose="020B0609040504020204" pitchFamily="49" charset="0"/>
                <a:ea typeface="Amazon Ember Light" panose="020B0403020204020204" pitchFamily="34" charset="0"/>
                <a:cs typeface="Courier New" panose="02070309020205020404" pitchFamily="49" charset="0"/>
              </a:rPr>
              <a:t>" : {set of resources},</a:t>
            </a:r>
          </a:p>
          <a:p>
            <a:r>
              <a:rPr lang="en-US" sz="1700" dirty="0">
                <a:latin typeface="Lucida Console" panose="020B0609040504020204" pitchFamily="49" charset="0"/>
                <a:ea typeface="Amazon Ember Light" panose="020B0403020204020204" pitchFamily="34" charset="0"/>
                <a:cs typeface="Courier New" panose="02070309020205020404" pitchFamily="49" charset="0"/>
              </a:rPr>
              <a:t>  </a:t>
            </a:r>
          </a:p>
          <a:p>
            <a:r>
              <a:rPr lang="en-US" sz="1700" dirty="0">
                <a:latin typeface="Lucida Console" panose="020B0609040504020204" pitchFamily="49" charset="0"/>
                <a:ea typeface="Amazon Ember Light" panose="020B0403020204020204" pitchFamily="34" charset="0"/>
                <a:cs typeface="Courier New" panose="02070309020205020404" pitchFamily="49" charset="0"/>
              </a:rPr>
              <a:t>  "</a:t>
            </a:r>
            <a:r>
              <a:rPr lang="en-US" sz="1700" dirty="0">
                <a:solidFill>
                  <a:schemeClr val="accent5"/>
                </a:solidFill>
                <a:latin typeface="Lucida Console" panose="020B0609040504020204" pitchFamily="49" charset="0"/>
                <a:ea typeface="Amazon Ember Light" panose="020B0403020204020204" pitchFamily="34" charset="0"/>
                <a:cs typeface="Courier New" panose="02070309020205020404" pitchFamily="49" charset="0"/>
              </a:rPr>
              <a:t>Outputs</a:t>
            </a:r>
            <a:r>
              <a:rPr lang="en-US" sz="1700" dirty="0">
                <a:latin typeface="Lucida Console" panose="020B0609040504020204" pitchFamily="49" charset="0"/>
                <a:ea typeface="Amazon Ember Light" panose="020B0403020204020204" pitchFamily="34" charset="0"/>
                <a:cs typeface="Courier New" panose="02070309020205020404" pitchFamily="49" charset="0"/>
              </a:rPr>
              <a:t>" : {set of outputs}</a:t>
            </a:r>
          </a:p>
          <a:p>
            <a:r>
              <a:rPr lang="en-US" sz="1700" dirty="0">
                <a:latin typeface="Lucida Console" panose="020B0609040504020204" pitchFamily="49" charset="0"/>
                <a:ea typeface="Amazon Ember Light" panose="020B0403020204020204" pitchFamily="34" charset="0"/>
                <a:cs typeface="Courier New" panose="02070309020205020404" pitchFamily="49" charset="0"/>
              </a:rPr>
              <a:t>}</a:t>
            </a:r>
          </a:p>
        </p:txBody>
      </p:sp>
    </p:spTree>
    <p:custDataLst>
      <p:tags r:id="rId1"/>
    </p:custDataLst>
    <p:extLst>
      <p:ext uri="{BB962C8B-B14F-4D97-AF65-F5344CB8AC3E}">
        <p14:creationId xmlns:p14="http://schemas.microsoft.com/office/powerpoint/2010/main" val="231199038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2D22447-2350-F5F8-FDDE-03AF5C37D1C7}"/>
              </a:ext>
            </a:extLst>
          </p:cNvPr>
          <p:cNvSpPr>
            <a:spLocks noGrp="1"/>
          </p:cNvSpPr>
          <p:nvPr>
            <p:ph type="sldNum" sz="quarter" idx="20"/>
          </p:nvPr>
        </p:nvSpPr>
        <p:spPr/>
        <p:txBody>
          <a:bodyPr/>
          <a:lstStyle/>
          <a:p>
            <a:fld id="{930176A1-BCF0-4712-97A6-6B495F55390B}" type="slidenum">
              <a:rPr lang="en-US" smtClean="0"/>
              <a:pPr/>
              <a:t>46</a:t>
            </a:fld>
            <a:endParaRPr lang="en-US"/>
          </a:p>
        </p:txBody>
      </p:sp>
      <p:sp>
        <p:nvSpPr>
          <p:cNvPr id="3" name="Title 2">
            <a:extLst>
              <a:ext uri="{FF2B5EF4-FFF2-40B4-BE49-F238E27FC236}">
                <a16:creationId xmlns:a16="http://schemas.microsoft.com/office/drawing/2014/main" id="{8666C0B2-5102-934B-1A5C-26E1DF369214}"/>
              </a:ext>
            </a:extLst>
          </p:cNvPr>
          <p:cNvSpPr>
            <a:spLocks noGrp="1"/>
          </p:cNvSpPr>
          <p:nvPr>
            <p:ph type="title"/>
          </p:nvPr>
        </p:nvSpPr>
        <p:spPr/>
        <p:txBody>
          <a:bodyPr/>
          <a:lstStyle/>
          <a:p>
            <a:r>
              <a:rPr lang="en-US"/>
              <a:t>CloudFormation template example: Description</a:t>
            </a:r>
          </a:p>
        </p:txBody>
      </p:sp>
      <p:sp>
        <p:nvSpPr>
          <p:cNvPr id="4" name="a11y-CloudFormation-intro" descr="Here is a CloudFormation code snippet.">
            <a:extLst>
              <a:ext uri="{FF2B5EF4-FFF2-40B4-BE49-F238E27FC236}">
                <a16:creationId xmlns:a16="http://schemas.microsoft.com/office/drawing/2014/main" id="{9C5DA20A-7584-90C2-33EC-336CF430ED2C}"/>
              </a:ext>
            </a:extLst>
          </p:cNvPr>
          <p:cNvSpPr/>
          <p:nvPr/>
        </p:nvSpPr>
        <p:spPr>
          <a:xfrm>
            <a:off x="4678364" y="2983831"/>
            <a:ext cx="1818689" cy="1128329"/>
          </a:xfrm>
          <a:prstGeom prst="wedgeEllipse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Content Placeholder 2">
            <a:extLst>
              <a:ext uri="{FF2B5EF4-FFF2-40B4-BE49-F238E27FC236}">
                <a16:creationId xmlns:a16="http://schemas.microsoft.com/office/drawing/2014/main" id="{1E0AC3D4-8783-8FE0-3E72-827420F29C93}"/>
              </a:ext>
            </a:extLst>
          </p:cNvPr>
          <p:cNvSpPr txBox="1">
            <a:spLocks/>
          </p:cNvSpPr>
          <p:nvPr/>
        </p:nvSpPr>
        <p:spPr>
          <a:xfrm>
            <a:off x="419100" y="1442201"/>
            <a:ext cx="11353800" cy="4648788"/>
          </a:xfrm>
          <a:prstGeom prst="rect">
            <a:avLst/>
          </a:prstGeom>
          <a:solidFill>
            <a:schemeClr val="bg1"/>
          </a:solidFill>
        </p:spPr>
        <p:txBody>
          <a:bodyPr vert="horz" lIns="91440" tIns="45720" rIns="91440" bIns="45720" rtlCol="0">
            <a:noAutofit/>
          </a:bodyPr>
          <a:lstStyle>
            <a:defPPr>
              <a:defRPr lang="en-US"/>
            </a:defPPr>
            <a:lvl1pPr marL="230188" indent="-230188" algn="l" defTabSz="228600" rtl="0" eaLnBrk="1" latinLnBrk="0" hangingPunct="1">
              <a:lnSpc>
                <a:spcPct val="100000"/>
              </a:lnSpc>
              <a:spcBef>
                <a:spcPts val="0"/>
              </a:spcBef>
              <a:spcAft>
                <a:spcPts val="0"/>
              </a:spcAft>
              <a:buFont typeface="Amazon Ember"/>
              <a:buChar char="•"/>
              <a:defRPr sz="2800" kern="1200">
                <a:solidFill>
                  <a:schemeClr val="tx2"/>
                </a:solidFill>
                <a:latin typeface="Amazon Ember"/>
              </a:defRPr>
            </a:lvl1pPr>
            <a:lvl2pPr marL="461963" indent="-228600" algn="l" defTabSz="228600" rtl="0" eaLnBrk="1" latinLnBrk="0" hangingPunct="1">
              <a:lnSpc>
                <a:spcPct val="100000"/>
              </a:lnSpc>
              <a:spcBef>
                <a:spcPts val="0"/>
              </a:spcBef>
              <a:spcAft>
                <a:spcPts val="0"/>
              </a:spcAft>
              <a:buFont typeface="Amazon Ember"/>
              <a:buChar char="•"/>
              <a:defRPr sz="2400" kern="1200">
                <a:solidFill>
                  <a:schemeClr val="tx2"/>
                </a:solidFill>
                <a:latin typeface="Amazon Ember"/>
              </a:defRPr>
            </a:lvl2pPr>
            <a:lvl3pPr marL="684213" indent="-228600" algn="l" defTabSz="228600" rtl="0" eaLnBrk="1" latinLnBrk="0" hangingPunct="1">
              <a:lnSpc>
                <a:spcPct val="100000"/>
              </a:lnSpc>
              <a:spcBef>
                <a:spcPts val="0"/>
              </a:spcBef>
              <a:spcAft>
                <a:spcPts val="0"/>
              </a:spcAft>
              <a:buFont typeface="Amazon Ember"/>
              <a:buChar char="•"/>
              <a:defRPr sz="2000" kern="1200">
                <a:solidFill>
                  <a:schemeClr val="tx2"/>
                </a:solidFill>
                <a:latin typeface="Amazon Ember"/>
              </a:defRPr>
            </a:lvl3pPr>
            <a:lvl4pPr marL="914400" indent="-228600" algn="l" defTabSz="228600" rtl="0" eaLnBrk="1" latinLnBrk="0" hangingPunct="1">
              <a:lnSpc>
                <a:spcPct val="100000"/>
              </a:lnSpc>
              <a:spcBef>
                <a:spcPts val="0"/>
              </a:spcBef>
              <a:spcAft>
                <a:spcPts val="0"/>
              </a:spcAft>
              <a:buFont typeface="Amazon Ember"/>
              <a:buChar char="•"/>
              <a:defRPr sz="1800" kern="1200">
                <a:solidFill>
                  <a:schemeClr val="tx2"/>
                </a:solidFill>
                <a:latin typeface="Amazon Ember"/>
              </a:defRPr>
            </a:lvl4pPr>
            <a:lvl5pPr marL="1144588" indent="-228600" algn="l" defTabSz="228600" rtl="0" eaLnBrk="1" latinLnBrk="0" hangingPunct="1">
              <a:lnSpc>
                <a:spcPct val="100000"/>
              </a:lnSpc>
              <a:spcBef>
                <a:spcPts val="0"/>
              </a:spcBef>
              <a:spcAft>
                <a:spcPts val="0"/>
              </a:spcAft>
              <a:buFont typeface="Amazon Ember"/>
              <a:buChar char="•"/>
              <a:defRPr sz="1800" kern="1200">
                <a:solidFill>
                  <a:schemeClr val="tx2"/>
                </a:solidFill>
                <a:latin typeface="Amazon Ember"/>
              </a:defRPr>
            </a:lvl5pPr>
            <a:lvl6pPr marL="13716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6pPr>
            <a:lvl7pPr marL="16002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7pPr>
            <a:lvl8pPr marL="18288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8pPr>
            <a:lvl9pPr marL="20574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9pPr>
          </a:lstStyle>
          <a:p>
            <a:pPr marL="0" indent="0">
              <a:buFont typeface="Amazon Ember"/>
              <a:buNone/>
            </a:pPr>
            <a:r>
              <a:rPr lang="en-US" sz="1800" dirty="0">
                <a:latin typeface="Lucida Console" panose="020B0609040504020204" pitchFamily="49" charset="0"/>
              </a:rPr>
              <a:t>{</a:t>
            </a:r>
          </a:p>
          <a:p>
            <a:pPr marL="301752" indent="0">
              <a:buFont typeface="Amazon Ember"/>
              <a:buNone/>
            </a:pPr>
            <a:r>
              <a:rPr lang="en-US" sz="1800" dirty="0">
                <a:latin typeface="Lucida Console" panose="020B0609040504020204" pitchFamily="49" charset="0"/>
              </a:rPr>
              <a:t>"</a:t>
            </a:r>
            <a:r>
              <a:rPr lang="en-US" sz="1800" dirty="0" err="1">
                <a:latin typeface="Lucida Console" panose="020B0609040504020204" pitchFamily="49" charset="0"/>
              </a:rPr>
              <a:t>AWSTemplateFormatVersion</a:t>
            </a:r>
            <a:r>
              <a:rPr lang="en-US" sz="1800" dirty="0">
                <a:latin typeface="Lucida Console" panose="020B0609040504020204" pitchFamily="49" charset="0"/>
              </a:rPr>
              <a:t>": "2010-09-09", </a:t>
            </a:r>
          </a:p>
          <a:p>
            <a:pPr marL="300038" indent="-300038">
              <a:buFont typeface="Amazon Ember"/>
              <a:buNone/>
            </a:pPr>
            <a:endParaRPr lang="en-US" sz="1800" dirty="0">
              <a:latin typeface="Lucida Console" panose="020B0609040504020204" pitchFamily="49" charset="0"/>
            </a:endParaRPr>
          </a:p>
          <a:p>
            <a:pPr marL="300038" indent="0">
              <a:buFont typeface="Amazon Ember"/>
              <a:buNone/>
            </a:pPr>
            <a:r>
              <a:rPr lang="en-US" sz="1800" dirty="0">
                <a:latin typeface="Lucida Console" panose="020B0609040504020204" pitchFamily="49" charset="0"/>
              </a:rPr>
              <a:t>"Description": "AWS CloudFormation Sample Template   </a:t>
            </a:r>
          </a:p>
          <a:p>
            <a:pPr marL="300038" indent="0">
              <a:buFont typeface="Amazon Ember"/>
              <a:buNone/>
            </a:pPr>
            <a:r>
              <a:rPr lang="en-US" sz="1800" dirty="0">
                <a:latin typeface="Lucida Console" panose="020B0609040504020204" pitchFamily="49" charset="0"/>
              </a:rPr>
              <a:t>Amazon S3 Pipeline: Configure and launch an </a:t>
            </a:r>
          </a:p>
          <a:p>
            <a:pPr marL="300038" indent="0">
              <a:buFont typeface="Amazon Ember"/>
              <a:buNone/>
            </a:pPr>
            <a:r>
              <a:rPr lang="en-US" sz="1800" dirty="0">
                <a:latin typeface="Lucida Console" panose="020B0609040504020204" pitchFamily="49" charset="0"/>
              </a:rPr>
              <a:t>Infrastructure that includes a pipeline that connects </a:t>
            </a:r>
          </a:p>
          <a:p>
            <a:pPr marL="300038" indent="0">
              <a:buFont typeface="Amazon Ember"/>
              <a:buNone/>
            </a:pPr>
            <a:r>
              <a:rPr lang="en-US" sz="1800" dirty="0">
                <a:latin typeface="Lucida Console" panose="020B0609040504020204" pitchFamily="49" charset="0"/>
              </a:rPr>
              <a:t>to an Amazon S3 source bucket."</a:t>
            </a:r>
          </a:p>
          <a:p>
            <a:pPr marL="300038" indent="0">
              <a:buFont typeface="Amazon Ember"/>
              <a:buNone/>
            </a:pPr>
            <a:endParaRPr lang="en-US" sz="1800" dirty="0">
              <a:latin typeface="Lucida Console" panose="020B0609040504020204" pitchFamily="49" charset="0"/>
            </a:endParaRPr>
          </a:p>
          <a:p>
            <a:pPr marL="300038" indent="0">
              <a:buFont typeface="Amazon Ember"/>
              <a:buNone/>
            </a:pPr>
            <a:r>
              <a:rPr lang="en-US" sz="1800" dirty="0">
                <a:latin typeface="Lucida Console" panose="020B0609040504020204" pitchFamily="49" charset="0"/>
              </a:rPr>
              <a:t>"Parameters": {</a:t>
            </a:r>
          </a:p>
          <a:p>
            <a:pPr marL="301752" indent="0">
              <a:buNone/>
            </a:pPr>
            <a:r>
              <a:rPr lang="en-US" sz="1800" dirty="0">
                <a:latin typeface="Lucida Console" panose="020B0609040504020204" pitchFamily="49" charset="0"/>
              </a:rPr>
              <a:t>        "</a:t>
            </a:r>
            <a:r>
              <a:rPr lang="en-US" sz="1800" dirty="0" err="1">
                <a:latin typeface="Lucida Console" panose="020B0609040504020204" pitchFamily="49" charset="0"/>
              </a:rPr>
              <a:t>SourceObjectKey</a:t>
            </a:r>
            <a:r>
              <a:rPr lang="en-US" sz="1800" dirty="0">
                <a:latin typeface="Lucida Console" panose="020B0609040504020204" pitchFamily="49" charset="0"/>
              </a:rPr>
              <a:t>": {</a:t>
            </a:r>
          </a:p>
          <a:p>
            <a:pPr marL="301752" indent="0">
              <a:buNone/>
            </a:pPr>
            <a:r>
              <a:rPr lang="en-US" sz="1800" dirty="0">
                <a:latin typeface="Lucida Console" panose="020B0609040504020204" pitchFamily="49" charset="0"/>
              </a:rPr>
              <a:t>            "Description": "S3 source artifact",</a:t>
            </a:r>
          </a:p>
          <a:p>
            <a:pPr marL="301752" indent="0">
              <a:buNone/>
            </a:pPr>
            <a:r>
              <a:rPr lang="en-US" sz="1800" dirty="0">
                <a:latin typeface="Lucida Console" panose="020B0609040504020204" pitchFamily="49" charset="0"/>
              </a:rPr>
              <a:t>            "Type": "String",</a:t>
            </a:r>
          </a:p>
          <a:p>
            <a:pPr marL="301752" indent="0">
              <a:buNone/>
            </a:pPr>
            <a:r>
              <a:rPr lang="en-US" sz="1800" dirty="0">
                <a:latin typeface="Lucida Console" panose="020B0609040504020204" pitchFamily="49" charset="0"/>
              </a:rPr>
              <a:t>            "Default": "</a:t>
            </a:r>
            <a:r>
              <a:rPr lang="en-US" sz="1800" dirty="0" err="1">
                <a:latin typeface="Lucida Console" panose="020B0609040504020204" pitchFamily="49" charset="0"/>
              </a:rPr>
              <a:t>SampleApp_Linux.zip</a:t>
            </a:r>
            <a:r>
              <a:rPr lang="en-US" sz="1800" dirty="0">
                <a:latin typeface="Lucida Console" panose="020B0609040504020204" pitchFamily="49" charset="0"/>
              </a:rPr>
              <a:t>"</a:t>
            </a:r>
          </a:p>
          <a:p>
            <a:pPr marL="301752" indent="0">
              <a:buNone/>
            </a:pPr>
            <a:r>
              <a:rPr lang="en-US" sz="1800" dirty="0">
                <a:latin typeface="Lucida Console" panose="020B0609040504020204" pitchFamily="49" charset="0"/>
              </a:rPr>
              <a:t>        },</a:t>
            </a:r>
          </a:p>
        </p:txBody>
      </p:sp>
      <p:pic>
        <p:nvPicPr>
          <p:cNvPr id="10" name="Picture 9">
            <a:extLst>
              <a:ext uri="{FF2B5EF4-FFF2-40B4-BE49-F238E27FC236}">
                <a16:creationId xmlns:a16="http://schemas.microsoft.com/office/drawing/2014/main" id="{D28BA53B-F37C-F377-ACEB-E07816BA7629}"/>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72705" y="2165141"/>
            <a:ext cx="3352800" cy="1397000"/>
          </a:xfrm>
          <a:prstGeom prst="rect">
            <a:avLst/>
          </a:prstGeom>
        </p:spPr>
      </p:pic>
    </p:spTree>
    <p:custDataLst>
      <p:tags r:id="rId1"/>
    </p:custDataLst>
    <p:extLst>
      <p:ext uri="{BB962C8B-B14F-4D97-AF65-F5344CB8AC3E}">
        <p14:creationId xmlns:p14="http://schemas.microsoft.com/office/powerpoint/2010/main" val="274878710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a11y-CloudFormation-intro" descr="Here is a CloudFormation code snippet.">
            <a:extLst>
              <a:ext uri="{FF2B5EF4-FFF2-40B4-BE49-F238E27FC236}">
                <a16:creationId xmlns:a16="http://schemas.microsoft.com/office/drawing/2014/main" id="{BC7BDA57-B826-9B6B-3B7A-8D757E606680}"/>
              </a:ext>
            </a:extLst>
          </p:cNvPr>
          <p:cNvSpPr/>
          <p:nvPr/>
        </p:nvSpPr>
        <p:spPr>
          <a:xfrm>
            <a:off x="4678365" y="3128211"/>
            <a:ext cx="1539956" cy="983950"/>
          </a:xfrm>
          <a:prstGeom prst="wedgeEllipse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Slide Number Placeholder 1">
            <a:extLst>
              <a:ext uri="{FF2B5EF4-FFF2-40B4-BE49-F238E27FC236}">
                <a16:creationId xmlns:a16="http://schemas.microsoft.com/office/drawing/2014/main" id="{864F2672-D023-8BF9-2436-4ADA0B857909}"/>
              </a:ext>
            </a:extLst>
          </p:cNvPr>
          <p:cNvSpPr>
            <a:spLocks noGrp="1"/>
          </p:cNvSpPr>
          <p:nvPr>
            <p:ph type="sldNum" sz="quarter" idx="20"/>
          </p:nvPr>
        </p:nvSpPr>
        <p:spPr/>
        <p:txBody>
          <a:bodyPr/>
          <a:lstStyle/>
          <a:p>
            <a:fld id="{930176A1-BCF0-4712-97A6-6B495F55390B}" type="slidenum">
              <a:rPr lang="en-US" smtClean="0"/>
              <a:pPr/>
              <a:t>47</a:t>
            </a:fld>
            <a:endParaRPr lang="en-US"/>
          </a:p>
        </p:txBody>
      </p:sp>
      <p:sp>
        <p:nvSpPr>
          <p:cNvPr id="3" name="Title 2">
            <a:extLst>
              <a:ext uri="{FF2B5EF4-FFF2-40B4-BE49-F238E27FC236}">
                <a16:creationId xmlns:a16="http://schemas.microsoft.com/office/drawing/2014/main" id="{4C9A5579-3E3B-FC13-3D32-4FDBBD626844}"/>
              </a:ext>
            </a:extLst>
          </p:cNvPr>
          <p:cNvSpPr>
            <a:spLocks noGrp="1"/>
          </p:cNvSpPr>
          <p:nvPr>
            <p:ph type="title"/>
          </p:nvPr>
        </p:nvSpPr>
        <p:spPr/>
        <p:txBody>
          <a:bodyPr/>
          <a:lstStyle/>
          <a:p>
            <a:r>
              <a:rPr lang="en-US"/>
              <a:t>CloudFormation template example: Parameters</a:t>
            </a:r>
          </a:p>
        </p:txBody>
      </p:sp>
      <p:sp>
        <p:nvSpPr>
          <p:cNvPr id="6" name="Content Placeholder 2">
            <a:extLst>
              <a:ext uri="{FF2B5EF4-FFF2-40B4-BE49-F238E27FC236}">
                <a16:creationId xmlns:a16="http://schemas.microsoft.com/office/drawing/2014/main" id="{D574663D-6555-D5C0-CC65-C8C7989CA804}"/>
              </a:ext>
            </a:extLst>
          </p:cNvPr>
          <p:cNvSpPr txBox="1">
            <a:spLocks/>
          </p:cNvSpPr>
          <p:nvPr/>
        </p:nvSpPr>
        <p:spPr>
          <a:xfrm>
            <a:off x="419100" y="1444752"/>
            <a:ext cx="11353800" cy="4648788"/>
          </a:xfrm>
          <a:prstGeom prst="rect">
            <a:avLst/>
          </a:prstGeom>
          <a:solidFill>
            <a:schemeClr val="bg1"/>
          </a:solidFill>
        </p:spPr>
        <p:txBody>
          <a:bodyPr vert="horz" lIns="91440" tIns="45720" rIns="91440" bIns="45720" rtlCol="0">
            <a:noAutofit/>
          </a:bodyPr>
          <a:lstStyle>
            <a:defPPr>
              <a:defRPr lang="en-US"/>
            </a:defPPr>
            <a:lvl1pPr marL="230188" indent="-230188" algn="l" defTabSz="228600" rtl="0" eaLnBrk="1" latinLnBrk="0" hangingPunct="1">
              <a:lnSpc>
                <a:spcPct val="100000"/>
              </a:lnSpc>
              <a:spcBef>
                <a:spcPts val="0"/>
              </a:spcBef>
              <a:spcAft>
                <a:spcPts val="0"/>
              </a:spcAft>
              <a:buFont typeface="Amazon Ember"/>
              <a:buChar char="•"/>
              <a:defRPr sz="2800" kern="1200">
                <a:solidFill>
                  <a:schemeClr val="tx2"/>
                </a:solidFill>
                <a:latin typeface="Amazon Ember"/>
              </a:defRPr>
            </a:lvl1pPr>
            <a:lvl2pPr marL="461963" indent="-228600" algn="l" defTabSz="228600" rtl="0" eaLnBrk="1" latinLnBrk="0" hangingPunct="1">
              <a:lnSpc>
                <a:spcPct val="100000"/>
              </a:lnSpc>
              <a:spcBef>
                <a:spcPts val="0"/>
              </a:spcBef>
              <a:spcAft>
                <a:spcPts val="0"/>
              </a:spcAft>
              <a:buFont typeface="Amazon Ember"/>
              <a:buChar char="•"/>
              <a:defRPr sz="2400" kern="1200">
                <a:solidFill>
                  <a:schemeClr val="tx2"/>
                </a:solidFill>
                <a:latin typeface="Amazon Ember"/>
              </a:defRPr>
            </a:lvl2pPr>
            <a:lvl3pPr marL="684213" indent="-228600" algn="l" defTabSz="228600" rtl="0" eaLnBrk="1" latinLnBrk="0" hangingPunct="1">
              <a:lnSpc>
                <a:spcPct val="100000"/>
              </a:lnSpc>
              <a:spcBef>
                <a:spcPts val="0"/>
              </a:spcBef>
              <a:spcAft>
                <a:spcPts val="0"/>
              </a:spcAft>
              <a:buFont typeface="Amazon Ember"/>
              <a:buChar char="•"/>
              <a:defRPr sz="2000" kern="1200">
                <a:solidFill>
                  <a:schemeClr val="tx2"/>
                </a:solidFill>
                <a:latin typeface="Amazon Ember"/>
              </a:defRPr>
            </a:lvl3pPr>
            <a:lvl4pPr marL="914400" indent="-228600" algn="l" defTabSz="228600" rtl="0" eaLnBrk="1" latinLnBrk="0" hangingPunct="1">
              <a:lnSpc>
                <a:spcPct val="100000"/>
              </a:lnSpc>
              <a:spcBef>
                <a:spcPts val="0"/>
              </a:spcBef>
              <a:spcAft>
                <a:spcPts val="0"/>
              </a:spcAft>
              <a:buFont typeface="Amazon Ember"/>
              <a:buChar char="•"/>
              <a:defRPr sz="1800" kern="1200">
                <a:solidFill>
                  <a:schemeClr val="tx2"/>
                </a:solidFill>
                <a:latin typeface="Amazon Ember"/>
              </a:defRPr>
            </a:lvl4pPr>
            <a:lvl5pPr marL="1144588" indent="-228600" algn="l" defTabSz="228600" rtl="0" eaLnBrk="1" latinLnBrk="0" hangingPunct="1">
              <a:lnSpc>
                <a:spcPct val="100000"/>
              </a:lnSpc>
              <a:spcBef>
                <a:spcPts val="0"/>
              </a:spcBef>
              <a:spcAft>
                <a:spcPts val="0"/>
              </a:spcAft>
              <a:buFont typeface="Amazon Ember"/>
              <a:buChar char="•"/>
              <a:defRPr sz="1800" kern="1200">
                <a:solidFill>
                  <a:schemeClr val="tx2"/>
                </a:solidFill>
                <a:latin typeface="Amazon Ember"/>
              </a:defRPr>
            </a:lvl5pPr>
            <a:lvl6pPr marL="13716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6pPr>
            <a:lvl7pPr marL="16002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7pPr>
            <a:lvl8pPr marL="18288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8pPr>
            <a:lvl9pPr marL="20574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9pPr>
          </a:lstStyle>
          <a:p>
            <a:pPr marL="0" indent="0">
              <a:buFont typeface="Amazon Ember"/>
              <a:buNone/>
            </a:pPr>
            <a:r>
              <a:rPr lang="en-US" sz="1800" dirty="0">
                <a:latin typeface="Lucida Console" panose="020B0609040504020204" pitchFamily="49" charset="0"/>
              </a:rPr>
              <a:t>{ </a:t>
            </a:r>
          </a:p>
          <a:p>
            <a:pPr marL="301752" indent="0">
              <a:buFont typeface="Amazon Ember"/>
              <a:buNone/>
            </a:pPr>
            <a:r>
              <a:rPr lang="en-US" sz="1800" dirty="0">
                <a:latin typeface="Lucida Console" panose="020B0609040504020204" pitchFamily="49" charset="0"/>
              </a:rPr>
              <a:t>"</a:t>
            </a:r>
            <a:r>
              <a:rPr lang="en-US" sz="1800" dirty="0" err="1">
                <a:latin typeface="Lucida Console" panose="020B0609040504020204" pitchFamily="49" charset="0"/>
              </a:rPr>
              <a:t>AWSTemplateFormatVersion</a:t>
            </a:r>
            <a:r>
              <a:rPr lang="en-US" sz="1800" dirty="0">
                <a:latin typeface="Lucida Console" panose="020B0609040504020204" pitchFamily="49" charset="0"/>
              </a:rPr>
              <a:t>": "2010-09-09", </a:t>
            </a:r>
          </a:p>
          <a:p>
            <a:pPr marL="301752" indent="0">
              <a:buFont typeface="Amazon Ember"/>
              <a:buNone/>
            </a:pPr>
            <a:endParaRPr lang="en-US" sz="1800" dirty="0">
              <a:latin typeface="Lucida Console" panose="020B0609040504020204" pitchFamily="49" charset="0"/>
            </a:endParaRPr>
          </a:p>
          <a:p>
            <a:pPr marL="300038" indent="0">
              <a:buNone/>
            </a:pPr>
            <a:r>
              <a:rPr lang="en-US" sz="1800" dirty="0">
                <a:latin typeface="Lucida Console" panose="020B0609040504020204" pitchFamily="49" charset="0"/>
              </a:rPr>
              <a:t>"Description": "AWS CloudFormation Sample Template   </a:t>
            </a:r>
          </a:p>
          <a:p>
            <a:pPr marL="300038" indent="0">
              <a:buNone/>
            </a:pPr>
            <a:r>
              <a:rPr lang="en-US" sz="1800" dirty="0">
                <a:latin typeface="Lucida Console" panose="020B0609040504020204" pitchFamily="49" charset="0"/>
              </a:rPr>
              <a:t>Amazon S3 Pipeline: Configure and launch an </a:t>
            </a:r>
          </a:p>
          <a:p>
            <a:pPr marL="300038" indent="0">
              <a:buNone/>
            </a:pPr>
            <a:r>
              <a:rPr lang="en-US" sz="1800" dirty="0">
                <a:latin typeface="Lucida Console" panose="020B0609040504020204" pitchFamily="49" charset="0"/>
              </a:rPr>
              <a:t>Infrastructure that includes a pipeline that connects </a:t>
            </a:r>
          </a:p>
          <a:p>
            <a:pPr marL="300038" indent="0">
              <a:buNone/>
            </a:pPr>
            <a:r>
              <a:rPr lang="en-US" sz="1800" dirty="0">
                <a:latin typeface="Lucida Console" panose="020B0609040504020204" pitchFamily="49" charset="0"/>
              </a:rPr>
              <a:t>to an Amazon S3 source bucket."</a:t>
            </a:r>
          </a:p>
          <a:p>
            <a:pPr marL="301752" indent="0">
              <a:buFont typeface="Amazon Ember"/>
              <a:buNone/>
            </a:pPr>
            <a:endParaRPr lang="en-US" sz="1800" dirty="0">
              <a:latin typeface="Lucida Console" panose="020B0609040504020204" pitchFamily="49" charset="0"/>
            </a:endParaRPr>
          </a:p>
          <a:p>
            <a:pPr marL="301752" indent="0">
              <a:buNone/>
            </a:pPr>
            <a:r>
              <a:rPr lang="en-US" sz="1800" dirty="0">
                <a:latin typeface="Lucida Console" panose="020B0609040504020204" pitchFamily="49" charset="0"/>
              </a:rPr>
              <a:t>"Parameters": {</a:t>
            </a:r>
          </a:p>
          <a:p>
            <a:pPr marL="301752" indent="0">
              <a:buNone/>
            </a:pPr>
            <a:r>
              <a:rPr lang="en-US" sz="1800" dirty="0">
                <a:latin typeface="Lucida Console" panose="020B0609040504020204" pitchFamily="49" charset="0"/>
              </a:rPr>
              <a:t>        "</a:t>
            </a:r>
            <a:r>
              <a:rPr lang="en-US" sz="1800" dirty="0" err="1">
                <a:latin typeface="Lucida Console" panose="020B0609040504020204" pitchFamily="49" charset="0"/>
              </a:rPr>
              <a:t>SourceObjectKey</a:t>
            </a:r>
            <a:r>
              <a:rPr lang="en-US" sz="1800" dirty="0">
                <a:latin typeface="Lucida Console" panose="020B0609040504020204" pitchFamily="49" charset="0"/>
              </a:rPr>
              <a:t>": {</a:t>
            </a:r>
          </a:p>
          <a:p>
            <a:pPr marL="301752" indent="0">
              <a:buNone/>
            </a:pPr>
            <a:r>
              <a:rPr lang="en-US" sz="1800" dirty="0">
                <a:latin typeface="Lucida Console" panose="020B0609040504020204" pitchFamily="49" charset="0"/>
              </a:rPr>
              <a:t>            "Description": "S3 source artifact",</a:t>
            </a:r>
          </a:p>
          <a:p>
            <a:pPr marL="301752" indent="0">
              <a:buNone/>
            </a:pPr>
            <a:r>
              <a:rPr lang="en-US" sz="1800" dirty="0">
                <a:latin typeface="Lucida Console" panose="020B0609040504020204" pitchFamily="49" charset="0"/>
              </a:rPr>
              <a:t>            "Type": "String",</a:t>
            </a:r>
          </a:p>
          <a:p>
            <a:pPr marL="301752" indent="0">
              <a:buNone/>
            </a:pPr>
            <a:r>
              <a:rPr lang="en-US" sz="1800" dirty="0">
                <a:latin typeface="Lucida Console" panose="020B0609040504020204" pitchFamily="49" charset="0"/>
              </a:rPr>
              <a:t>            "Default": "</a:t>
            </a:r>
            <a:r>
              <a:rPr lang="en-US" sz="1800" dirty="0" err="1">
                <a:latin typeface="Lucida Console" panose="020B0609040504020204" pitchFamily="49" charset="0"/>
              </a:rPr>
              <a:t>SampleApp_Linux.zip</a:t>
            </a:r>
            <a:r>
              <a:rPr lang="en-US" sz="1800" dirty="0">
                <a:latin typeface="Lucida Console" panose="020B0609040504020204" pitchFamily="49" charset="0"/>
              </a:rPr>
              <a:t>"</a:t>
            </a:r>
          </a:p>
          <a:p>
            <a:pPr marL="301752" indent="0">
              <a:buNone/>
            </a:pPr>
            <a:r>
              <a:rPr lang="en-US" sz="1800" dirty="0">
                <a:latin typeface="Lucida Console" panose="020B0609040504020204" pitchFamily="49" charset="0"/>
              </a:rPr>
              <a:t>        },</a:t>
            </a:r>
          </a:p>
        </p:txBody>
      </p:sp>
      <p:pic>
        <p:nvPicPr>
          <p:cNvPr id="9" name="Picture 8">
            <a:extLst>
              <a:ext uri="{FF2B5EF4-FFF2-40B4-BE49-F238E27FC236}">
                <a16:creationId xmlns:a16="http://schemas.microsoft.com/office/drawing/2014/main" id="{813B48CD-E62D-BC4B-355D-9AECD2B0A186}"/>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30360" y="3572376"/>
            <a:ext cx="2730500" cy="1638300"/>
          </a:xfrm>
          <a:prstGeom prst="rect">
            <a:avLst/>
          </a:prstGeom>
        </p:spPr>
      </p:pic>
    </p:spTree>
    <p:custDataLst>
      <p:tags r:id="rId1"/>
    </p:custDataLst>
    <p:extLst>
      <p:ext uri="{BB962C8B-B14F-4D97-AF65-F5344CB8AC3E}">
        <p14:creationId xmlns:p14="http://schemas.microsoft.com/office/powerpoint/2010/main" val="137832068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a11y-CloudFormation-intro" descr="Here is a CloudFormation code snippet.">
            <a:extLst>
              <a:ext uri="{FF2B5EF4-FFF2-40B4-BE49-F238E27FC236}">
                <a16:creationId xmlns:a16="http://schemas.microsoft.com/office/drawing/2014/main" id="{6F4C777B-A55B-0B94-CDA1-BBE1D0A3413D}"/>
              </a:ext>
            </a:extLst>
          </p:cNvPr>
          <p:cNvSpPr/>
          <p:nvPr/>
        </p:nvSpPr>
        <p:spPr>
          <a:xfrm>
            <a:off x="4678364" y="2959767"/>
            <a:ext cx="1590089" cy="1152393"/>
          </a:xfrm>
          <a:prstGeom prst="wedgeEllipse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Here is a CloudFormation code snippet.</a:t>
            </a:r>
          </a:p>
        </p:txBody>
      </p:sp>
      <p:sp>
        <p:nvSpPr>
          <p:cNvPr id="2" name="Slide Number Placeholder 1">
            <a:extLst>
              <a:ext uri="{FF2B5EF4-FFF2-40B4-BE49-F238E27FC236}">
                <a16:creationId xmlns:a16="http://schemas.microsoft.com/office/drawing/2014/main" id="{B31B409E-948F-2B1F-D8CE-79CC64DC501F}"/>
              </a:ext>
            </a:extLst>
          </p:cNvPr>
          <p:cNvSpPr>
            <a:spLocks noGrp="1"/>
          </p:cNvSpPr>
          <p:nvPr>
            <p:ph type="sldNum" sz="quarter" idx="20"/>
          </p:nvPr>
        </p:nvSpPr>
        <p:spPr/>
        <p:txBody>
          <a:bodyPr/>
          <a:lstStyle/>
          <a:p>
            <a:fld id="{930176A1-BCF0-4712-97A6-6B495F55390B}" type="slidenum">
              <a:rPr lang="en-US" smtClean="0"/>
              <a:pPr/>
              <a:t>48</a:t>
            </a:fld>
            <a:endParaRPr lang="en-US"/>
          </a:p>
        </p:txBody>
      </p:sp>
      <p:sp>
        <p:nvSpPr>
          <p:cNvPr id="3" name="Title 2">
            <a:extLst>
              <a:ext uri="{FF2B5EF4-FFF2-40B4-BE49-F238E27FC236}">
                <a16:creationId xmlns:a16="http://schemas.microsoft.com/office/drawing/2014/main" id="{817CD8A6-9231-FFF2-217B-D5340186359B}"/>
              </a:ext>
            </a:extLst>
          </p:cNvPr>
          <p:cNvSpPr>
            <a:spLocks noGrp="1"/>
          </p:cNvSpPr>
          <p:nvPr>
            <p:ph type="title"/>
          </p:nvPr>
        </p:nvSpPr>
        <p:spPr/>
        <p:txBody>
          <a:bodyPr/>
          <a:lstStyle/>
          <a:p>
            <a:r>
              <a:rPr lang="en-US"/>
              <a:t>CloudFormation template example: Resources</a:t>
            </a:r>
          </a:p>
        </p:txBody>
      </p:sp>
      <p:sp>
        <p:nvSpPr>
          <p:cNvPr id="6" name="Content Placeholder 2">
            <a:extLst>
              <a:ext uri="{FF2B5EF4-FFF2-40B4-BE49-F238E27FC236}">
                <a16:creationId xmlns:a16="http://schemas.microsoft.com/office/drawing/2014/main" id="{029FD6E0-4E39-9860-7597-3E860C2197EA}"/>
              </a:ext>
            </a:extLst>
          </p:cNvPr>
          <p:cNvSpPr txBox="1">
            <a:spLocks/>
          </p:cNvSpPr>
          <p:nvPr/>
        </p:nvSpPr>
        <p:spPr>
          <a:xfrm>
            <a:off x="419100" y="1444752"/>
            <a:ext cx="11353800" cy="4648788"/>
          </a:xfrm>
          <a:prstGeom prst="rect">
            <a:avLst/>
          </a:prstGeom>
          <a:solidFill>
            <a:schemeClr val="bg1"/>
          </a:solidFill>
        </p:spPr>
        <p:txBody>
          <a:bodyPr vert="horz" lIns="91440" tIns="45720" rIns="91440" bIns="45720" rtlCol="0">
            <a:noAutofit/>
          </a:bodyPr>
          <a:lstStyle>
            <a:defPPr>
              <a:defRPr lang="en-US"/>
            </a:defPPr>
            <a:lvl1pPr marL="230188" indent="-230188" algn="l" defTabSz="228600" rtl="0" eaLnBrk="1" latinLnBrk="0" hangingPunct="1">
              <a:lnSpc>
                <a:spcPct val="100000"/>
              </a:lnSpc>
              <a:spcBef>
                <a:spcPts val="0"/>
              </a:spcBef>
              <a:spcAft>
                <a:spcPts val="0"/>
              </a:spcAft>
              <a:buFont typeface="Amazon Ember"/>
              <a:buChar char="•"/>
              <a:defRPr sz="2800" kern="1200">
                <a:solidFill>
                  <a:schemeClr val="tx2"/>
                </a:solidFill>
                <a:latin typeface="Amazon Ember"/>
              </a:defRPr>
            </a:lvl1pPr>
            <a:lvl2pPr marL="461963" indent="-228600" algn="l" defTabSz="228600" rtl="0" eaLnBrk="1" latinLnBrk="0" hangingPunct="1">
              <a:lnSpc>
                <a:spcPct val="100000"/>
              </a:lnSpc>
              <a:spcBef>
                <a:spcPts val="0"/>
              </a:spcBef>
              <a:spcAft>
                <a:spcPts val="0"/>
              </a:spcAft>
              <a:buFont typeface="Amazon Ember"/>
              <a:buChar char="•"/>
              <a:defRPr sz="2400" kern="1200">
                <a:solidFill>
                  <a:schemeClr val="tx2"/>
                </a:solidFill>
                <a:latin typeface="Amazon Ember"/>
              </a:defRPr>
            </a:lvl2pPr>
            <a:lvl3pPr marL="684213" indent="-228600" algn="l" defTabSz="228600" rtl="0" eaLnBrk="1" latinLnBrk="0" hangingPunct="1">
              <a:lnSpc>
                <a:spcPct val="100000"/>
              </a:lnSpc>
              <a:spcBef>
                <a:spcPts val="0"/>
              </a:spcBef>
              <a:spcAft>
                <a:spcPts val="0"/>
              </a:spcAft>
              <a:buFont typeface="Amazon Ember"/>
              <a:buChar char="•"/>
              <a:defRPr sz="2000" kern="1200">
                <a:solidFill>
                  <a:schemeClr val="tx2"/>
                </a:solidFill>
                <a:latin typeface="Amazon Ember"/>
              </a:defRPr>
            </a:lvl3pPr>
            <a:lvl4pPr marL="914400" indent="-228600" algn="l" defTabSz="228600" rtl="0" eaLnBrk="1" latinLnBrk="0" hangingPunct="1">
              <a:lnSpc>
                <a:spcPct val="100000"/>
              </a:lnSpc>
              <a:spcBef>
                <a:spcPts val="0"/>
              </a:spcBef>
              <a:spcAft>
                <a:spcPts val="0"/>
              </a:spcAft>
              <a:buFont typeface="Amazon Ember"/>
              <a:buChar char="•"/>
              <a:defRPr sz="1800" kern="1200">
                <a:solidFill>
                  <a:schemeClr val="tx2"/>
                </a:solidFill>
                <a:latin typeface="Amazon Ember"/>
              </a:defRPr>
            </a:lvl4pPr>
            <a:lvl5pPr marL="1144588" indent="-228600" algn="l" defTabSz="228600" rtl="0" eaLnBrk="1" latinLnBrk="0" hangingPunct="1">
              <a:lnSpc>
                <a:spcPct val="100000"/>
              </a:lnSpc>
              <a:spcBef>
                <a:spcPts val="0"/>
              </a:spcBef>
              <a:spcAft>
                <a:spcPts val="0"/>
              </a:spcAft>
              <a:buFont typeface="Amazon Ember"/>
              <a:buChar char="•"/>
              <a:defRPr sz="1800" kern="1200">
                <a:solidFill>
                  <a:schemeClr val="tx2"/>
                </a:solidFill>
                <a:latin typeface="Amazon Ember"/>
              </a:defRPr>
            </a:lvl5pPr>
            <a:lvl6pPr marL="13716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6pPr>
            <a:lvl7pPr marL="16002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7pPr>
            <a:lvl8pPr marL="18288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8pPr>
            <a:lvl9pPr marL="20574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9pPr>
          </a:lstStyle>
          <a:p>
            <a:pPr marL="0" indent="0">
              <a:buFont typeface="Amazon Ember"/>
              <a:buNone/>
            </a:pPr>
            <a:r>
              <a:rPr lang="en-US" sz="1800" dirty="0">
                <a:latin typeface="Lucida Console" panose="020B0609040504020204" pitchFamily="49" charset="0"/>
              </a:rPr>
              <a:t>"</a:t>
            </a:r>
            <a:r>
              <a:rPr lang="en-US" sz="1800" dirty="0" err="1">
                <a:latin typeface="Lucida Console" panose="020B0609040504020204" pitchFamily="49" charset="0"/>
              </a:rPr>
              <a:t>AWSTemplateFormatVersion</a:t>
            </a:r>
            <a:r>
              <a:rPr lang="en-US" sz="1800" dirty="0">
                <a:latin typeface="Lucida Console" panose="020B0609040504020204" pitchFamily="49" charset="0"/>
              </a:rPr>
              <a:t>": "2010-09-09",</a:t>
            </a:r>
          </a:p>
          <a:p>
            <a:pPr marL="0" indent="0">
              <a:buFont typeface="Amazon Ember"/>
              <a:buNone/>
            </a:pPr>
            <a:r>
              <a:rPr lang="en-US" sz="1800" dirty="0">
                <a:latin typeface="Lucida Console" panose="020B0609040504020204" pitchFamily="49" charset="0"/>
              </a:rPr>
              <a:t>"Resources": { </a:t>
            </a:r>
          </a:p>
          <a:p>
            <a:pPr marL="0" indent="0">
              <a:buNone/>
            </a:pPr>
            <a:r>
              <a:rPr lang="en-US" sz="1800" dirty="0">
                <a:latin typeface="Lucida Console" panose="020B0609040504020204" pitchFamily="49" charset="0"/>
              </a:rPr>
              <a:t>  "</a:t>
            </a:r>
            <a:r>
              <a:rPr lang="en-US" sz="1800" dirty="0" err="1">
                <a:latin typeface="Lucida Console" panose="020B0609040504020204" pitchFamily="49" charset="0"/>
              </a:rPr>
              <a:t>AppPipeline</a:t>
            </a:r>
            <a:r>
              <a:rPr lang="en-US" sz="1800" dirty="0">
                <a:latin typeface="Lucida Console" panose="020B0609040504020204" pitchFamily="49" charset="0"/>
              </a:rPr>
              <a:t>": {</a:t>
            </a:r>
          </a:p>
          <a:p>
            <a:pPr marL="0" indent="0">
              <a:buNone/>
            </a:pPr>
            <a:r>
              <a:rPr lang="en-US" sz="1800" dirty="0">
                <a:latin typeface="Lucida Console" panose="020B0609040504020204" pitchFamily="49" charset="0"/>
              </a:rPr>
              <a:t>            "Type": "AWS::CodePipeline::Pipeline",</a:t>
            </a:r>
          </a:p>
          <a:p>
            <a:pPr marL="0" indent="0">
              <a:buNone/>
            </a:pPr>
            <a:r>
              <a:rPr lang="en-US" sz="1800" dirty="0">
                <a:latin typeface="Lucida Console" panose="020B0609040504020204" pitchFamily="49" charset="0"/>
              </a:rPr>
              <a:t>            "Properties": {</a:t>
            </a:r>
          </a:p>
          <a:p>
            <a:pPr marL="0" indent="0">
              <a:buNone/>
            </a:pPr>
            <a:r>
              <a:rPr lang="en-US" sz="1800" dirty="0">
                <a:latin typeface="Lucida Console" panose="020B0609040504020204" pitchFamily="49" charset="0"/>
              </a:rPr>
              <a:t>                "Name": "s3-events-pipeline",</a:t>
            </a:r>
          </a:p>
          <a:p>
            <a:pPr marL="0" indent="0">
              <a:buNone/>
            </a:pPr>
            <a:r>
              <a:rPr lang="en-US" sz="1800" dirty="0">
                <a:latin typeface="Lucida Console" panose="020B0609040504020204" pitchFamily="49" charset="0"/>
              </a:rPr>
              <a:t>                "</a:t>
            </a:r>
            <a:r>
              <a:rPr lang="en-US" sz="1800" dirty="0" err="1">
                <a:latin typeface="Lucida Console" panose="020B0609040504020204" pitchFamily="49" charset="0"/>
              </a:rPr>
              <a:t>RoleArn</a:t>
            </a:r>
            <a:r>
              <a:rPr lang="en-US" sz="1800" dirty="0">
                <a:latin typeface="Lucida Console" panose="020B0609040504020204" pitchFamily="49" charset="0"/>
              </a:rPr>
              <a:t>": {</a:t>
            </a:r>
          </a:p>
          <a:p>
            <a:pPr marL="0" indent="0">
              <a:buNone/>
            </a:pPr>
            <a:r>
              <a:rPr lang="en-US" sz="1800" dirty="0">
                <a:latin typeface="Lucida Console" panose="020B0609040504020204" pitchFamily="49" charset="0"/>
              </a:rPr>
              <a:t>                    "</a:t>
            </a:r>
            <a:r>
              <a:rPr lang="en-US" sz="1800" dirty="0" err="1">
                <a:latin typeface="Lucida Console" panose="020B0609040504020204" pitchFamily="49" charset="0"/>
              </a:rPr>
              <a:t>Fn</a:t>
            </a:r>
            <a:r>
              <a:rPr lang="en-US" sz="1800" dirty="0">
                <a:latin typeface="Lucida Console" panose="020B0609040504020204" pitchFamily="49" charset="0"/>
              </a:rPr>
              <a:t>::</a:t>
            </a:r>
            <a:r>
              <a:rPr lang="en-US" sz="1800" dirty="0" err="1">
                <a:latin typeface="Lucida Console" panose="020B0609040504020204" pitchFamily="49" charset="0"/>
              </a:rPr>
              <a:t>GetAtt</a:t>
            </a:r>
            <a:r>
              <a:rPr lang="en-US" sz="1800" dirty="0">
                <a:latin typeface="Lucida Console" panose="020B0609040504020204" pitchFamily="49" charset="0"/>
              </a:rPr>
              <a:t>": [</a:t>
            </a:r>
          </a:p>
          <a:p>
            <a:pPr marL="0" indent="0">
              <a:buNone/>
            </a:pPr>
            <a:r>
              <a:rPr lang="en-US" sz="1800" dirty="0">
                <a:latin typeface="Lucida Console" panose="020B0609040504020204" pitchFamily="49" charset="0"/>
              </a:rPr>
              <a:t>                        "</a:t>
            </a:r>
            <a:r>
              <a:rPr lang="en-US" sz="1800" dirty="0" err="1">
                <a:latin typeface="Lucida Console" panose="020B0609040504020204" pitchFamily="49" charset="0"/>
              </a:rPr>
              <a:t>CodePipelineServiceRole</a:t>
            </a:r>
            <a:r>
              <a:rPr lang="en-US" sz="1800" dirty="0">
                <a:latin typeface="Lucida Console" panose="020B0609040504020204" pitchFamily="49" charset="0"/>
              </a:rPr>
              <a:t>",</a:t>
            </a:r>
          </a:p>
          <a:p>
            <a:pPr marL="0" indent="0">
              <a:buNone/>
            </a:pPr>
            <a:r>
              <a:rPr lang="en-US" sz="1800" dirty="0">
                <a:latin typeface="Lucida Console" panose="020B0609040504020204" pitchFamily="49" charset="0"/>
              </a:rPr>
              <a:t>                        "</a:t>
            </a:r>
            <a:r>
              <a:rPr lang="en-US" sz="1800" dirty="0" err="1">
                <a:latin typeface="Lucida Console" panose="020B0609040504020204" pitchFamily="49" charset="0"/>
              </a:rPr>
              <a:t>Arn</a:t>
            </a:r>
            <a:r>
              <a:rPr lang="en-US" sz="1800" dirty="0">
                <a:latin typeface="Lucida Console" panose="020B0609040504020204" pitchFamily="49" charset="0"/>
              </a:rPr>
              <a:t>"</a:t>
            </a:r>
          </a:p>
          <a:p>
            <a:pPr marL="0" indent="0">
              <a:buNone/>
            </a:pPr>
            <a:r>
              <a:rPr lang="en-US" sz="1800" dirty="0">
                <a:latin typeface="Lucida Console" panose="020B0609040504020204" pitchFamily="49" charset="0"/>
              </a:rPr>
              <a:t>												]</a:t>
            </a:r>
          </a:p>
          <a:p>
            <a:pPr marL="0" indent="0">
              <a:buNone/>
            </a:pPr>
            <a:r>
              <a:rPr lang="en-US" sz="1800" dirty="0">
                <a:latin typeface="Lucida Console" panose="020B0609040504020204" pitchFamily="49" charset="0"/>
              </a:rPr>
              <a:t>										},</a:t>
            </a:r>
          </a:p>
          <a:p>
            <a:pPr marL="0" indent="0">
              <a:buNone/>
            </a:pPr>
            <a:r>
              <a:rPr lang="en-US" sz="1800" dirty="0">
                <a:latin typeface="Lucida Console" panose="020B0609040504020204" pitchFamily="49" charset="0"/>
              </a:rPr>
              <a:t>								</a:t>
            </a:r>
          </a:p>
        </p:txBody>
      </p:sp>
      <p:pic>
        <p:nvPicPr>
          <p:cNvPr id="8" name="Picture 7">
            <a:extLst>
              <a:ext uri="{FF2B5EF4-FFF2-40B4-BE49-F238E27FC236}">
                <a16:creationId xmlns:a16="http://schemas.microsoft.com/office/drawing/2014/main" id="{109E8B32-646B-13AB-0148-A9600FB1B604}"/>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75928" y="1814658"/>
            <a:ext cx="2654300" cy="2616200"/>
          </a:xfrm>
          <a:prstGeom prst="rect">
            <a:avLst/>
          </a:prstGeom>
        </p:spPr>
      </p:pic>
    </p:spTree>
    <p:custDataLst>
      <p:tags r:id="rId1"/>
    </p:custDataLst>
    <p:extLst>
      <p:ext uri="{BB962C8B-B14F-4D97-AF65-F5344CB8AC3E}">
        <p14:creationId xmlns:p14="http://schemas.microsoft.com/office/powerpoint/2010/main" val="268623230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Graphic 17">
            <a:extLst>
              <a:ext uri="{FF2B5EF4-FFF2-40B4-BE49-F238E27FC236}">
                <a16:creationId xmlns:a16="http://schemas.microsoft.com/office/drawing/2014/main" id="{45BBC43E-A39C-E64D-C061-80474B05D1AB}"/>
              </a:ext>
              <a:ext uri="{C183D7F6-B498-43B3-948B-1728B52AA6E4}">
                <adec:decorative xmlns:adec="http://schemas.microsoft.com/office/drawing/2017/decorative" val="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54312" y="2651760"/>
            <a:ext cx="2011680" cy="2011680"/>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84969B59-E4C6-4C2B-A891-F5496B0C4A5C}"/>
              </a:ext>
            </a:extLst>
          </p:cNvPr>
          <p:cNvSpPr>
            <a:spLocks noGrp="1"/>
          </p:cNvSpPr>
          <p:nvPr>
            <p:ph type="sldNum" sz="quarter" idx="20"/>
          </p:nvPr>
        </p:nvSpPr>
        <p:spPr/>
        <p:txBody>
          <a:bodyPr/>
          <a:lstStyle/>
          <a:p>
            <a:fld id="{7834CDD4-D76F-4459-B025-0310E913C243}" type="slidenum">
              <a:rPr lang="en-US" smtClean="0"/>
              <a:pPr/>
              <a:t>49</a:t>
            </a:fld>
            <a:endParaRPr lang="en-US"/>
          </a:p>
        </p:txBody>
      </p:sp>
      <p:sp>
        <p:nvSpPr>
          <p:cNvPr id="14" name="Title 13">
            <a:extLst>
              <a:ext uri="{FF2B5EF4-FFF2-40B4-BE49-F238E27FC236}">
                <a16:creationId xmlns:a16="http://schemas.microsoft.com/office/drawing/2014/main" id="{33BF6FFA-AA35-4DCC-BC6E-4993A6F44058}"/>
              </a:ext>
            </a:extLst>
          </p:cNvPr>
          <p:cNvSpPr>
            <a:spLocks noGrp="1"/>
          </p:cNvSpPr>
          <p:nvPr>
            <p:ph type="title"/>
          </p:nvPr>
        </p:nvSpPr>
        <p:spPr/>
        <p:txBody>
          <a:bodyPr/>
          <a:lstStyle/>
          <a:p>
            <a:r>
              <a:rPr lang="en-US"/>
              <a:t>AWS Cloud Development Kit (AWS CDK)</a:t>
            </a:r>
          </a:p>
        </p:txBody>
      </p:sp>
      <p:sp>
        <p:nvSpPr>
          <p:cNvPr id="22" name="Text Placeholder 21">
            <a:extLst>
              <a:ext uri="{FF2B5EF4-FFF2-40B4-BE49-F238E27FC236}">
                <a16:creationId xmlns:a16="http://schemas.microsoft.com/office/drawing/2014/main" id="{1E5364CA-A6B0-4B8B-A019-805D3D95FEBD}"/>
              </a:ext>
            </a:extLst>
          </p:cNvPr>
          <p:cNvSpPr>
            <a:spLocks noGrp="1"/>
          </p:cNvSpPr>
          <p:nvPr>
            <p:ph type="body" idx="1"/>
          </p:nvPr>
        </p:nvSpPr>
        <p:spPr/>
        <p:txBody>
          <a:bodyPr/>
          <a:lstStyle/>
          <a:p>
            <a:pPr>
              <a:spcAft>
                <a:spcPts val="1800"/>
              </a:spcAft>
            </a:pPr>
            <a:r>
              <a:rPr lang="en-US"/>
              <a:t>AWS CDK apps are written in TypeScript, JavaScript, Python, Java, C#, or Go.</a:t>
            </a:r>
          </a:p>
          <a:p>
            <a:pPr>
              <a:spcAft>
                <a:spcPts val="1800"/>
              </a:spcAft>
            </a:pPr>
            <a:r>
              <a:rPr lang="en-US"/>
              <a:t>AWS CDK apps use the AWS CDK to define AWS infrastructure.</a:t>
            </a:r>
          </a:p>
          <a:p>
            <a:pPr>
              <a:spcAft>
                <a:spcPts val="1800"/>
              </a:spcAft>
            </a:pPr>
            <a:r>
              <a:rPr lang="en-US"/>
              <a:t>An app defines one or more stacks that each contain constructs that define concrete AWS resources.</a:t>
            </a:r>
          </a:p>
          <a:p>
            <a:pPr>
              <a:spcAft>
                <a:spcPts val="1800"/>
              </a:spcAft>
            </a:pPr>
            <a:r>
              <a:rPr lang="en-US"/>
              <a:t>The AWS CDK includes the CDK Toolkit—a command line tool to work with AWS CDK apps and stacks.</a:t>
            </a:r>
          </a:p>
        </p:txBody>
      </p:sp>
    </p:spTree>
    <p:custDataLst>
      <p:tags r:id="rId1"/>
    </p:custDataLst>
    <p:extLst>
      <p:ext uri="{BB962C8B-B14F-4D97-AF65-F5344CB8AC3E}">
        <p14:creationId xmlns:p14="http://schemas.microsoft.com/office/powerpoint/2010/main" val="5905747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465C6E2-9E97-46E9-B36B-3818BD79DDA0}"/>
              </a:ext>
            </a:extLst>
          </p:cNvPr>
          <p:cNvSpPr>
            <a:spLocks noGrp="1"/>
          </p:cNvSpPr>
          <p:nvPr>
            <p:ph type="title"/>
          </p:nvPr>
        </p:nvSpPr>
        <p:spPr/>
        <p:txBody>
          <a:bodyPr/>
          <a:lstStyle/>
          <a:p>
            <a:r>
              <a:rPr lang="en-US"/>
              <a:t>Cloud security review</a:t>
            </a:r>
          </a:p>
        </p:txBody>
      </p:sp>
      <p:sp>
        <p:nvSpPr>
          <p:cNvPr id="2" name="Subtitle 1">
            <a:extLst>
              <a:ext uri="{FF2B5EF4-FFF2-40B4-BE49-F238E27FC236}">
                <a16:creationId xmlns:a16="http://schemas.microsoft.com/office/drawing/2014/main" id="{EADBB96A-D605-45F5-BB28-746E69541843}"/>
              </a:ext>
            </a:extLst>
          </p:cNvPr>
          <p:cNvSpPr>
            <a:spLocks noGrp="1"/>
          </p:cNvSpPr>
          <p:nvPr>
            <p:ph type="subTitle" idx="1"/>
          </p:nvPr>
        </p:nvSpPr>
        <p:spPr/>
        <p:txBody>
          <a:bodyPr/>
          <a:lstStyle/>
          <a:p>
            <a:r>
              <a:rPr lang="en-US"/>
              <a:t>Securing and Scaling the Data Pipeline</a:t>
            </a:r>
          </a:p>
        </p:txBody>
      </p:sp>
    </p:spTree>
    <p:custDataLst>
      <p:tags r:id="rId1"/>
    </p:custDataLst>
    <p:extLst>
      <p:ext uri="{BB962C8B-B14F-4D97-AF65-F5344CB8AC3E}">
        <p14:creationId xmlns:p14="http://schemas.microsoft.com/office/powerpoint/2010/main" val="1281226717"/>
      </p:ext>
    </p:extLst>
  </p:cSld>
  <p:clrMapOvr>
    <a:masterClrMapping/>
  </p:clrMapOvr>
  <mc:AlternateContent xmlns:mc="http://schemas.openxmlformats.org/markup-compatibility/2006" xmlns:p14="http://schemas.microsoft.com/office/powerpoint/2010/main">
    <mc:Choice Requires="p14">
      <p:transition spd="slow" p14:dur="2000" advTm="3030"/>
    </mc:Choice>
    <mc:Fallback xmlns="">
      <p:transition spd="slow" advTm="3030"/>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lide Number Placeholder 11">
            <a:extLst>
              <a:ext uri="{FF2B5EF4-FFF2-40B4-BE49-F238E27FC236}">
                <a16:creationId xmlns:a16="http://schemas.microsoft.com/office/drawing/2014/main" id="{D1E767F3-2387-4D45-8440-62E78B886E95}"/>
              </a:ext>
            </a:extLst>
          </p:cNvPr>
          <p:cNvSpPr>
            <a:spLocks noGrp="1"/>
          </p:cNvSpPr>
          <p:nvPr>
            <p:ph type="sldNum" sz="quarter" idx="20"/>
          </p:nvPr>
        </p:nvSpPr>
        <p:spPr/>
        <p:txBody>
          <a:bodyPr/>
          <a:lstStyle/>
          <a:p>
            <a:fld id="{363DB862-5E2B-42BB-8337-D46E9881345F}" type="slidenum">
              <a:rPr lang="en-US" smtClean="0"/>
              <a:t>50</a:t>
            </a:fld>
            <a:endParaRPr lang="en-US"/>
          </a:p>
        </p:txBody>
      </p:sp>
      <p:sp>
        <p:nvSpPr>
          <p:cNvPr id="9" name="Title 8">
            <a:extLst>
              <a:ext uri="{FF2B5EF4-FFF2-40B4-BE49-F238E27FC236}">
                <a16:creationId xmlns:a16="http://schemas.microsoft.com/office/drawing/2014/main" id="{C4B450B2-E8A9-4F64-9A30-E7CA8A399F31}"/>
              </a:ext>
            </a:extLst>
          </p:cNvPr>
          <p:cNvSpPr>
            <a:spLocks noGrp="1"/>
          </p:cNvSpPr>
          <p:nvPr>
            <p:ph type="ctrTitle"/>
          </p:nvPr>
        </p:nvSpPr>
        <p:spPr/>
        <p:txBody>
          <a:bodyPr>
            <a:normAutofit fontScale="90000"/>
          </a:bodyPr>
          <a:lstStyle/>
          <a:p>
            <a:r>
              <a:rPr lang="en-US"/>
              <a:t>Key takeaways: Creating a scalable infrastructure</a:t>
            </a:r>
          </a:p>
        </p:txBody>
      </p:sp>
      <p:pic>
        <p:nvPicPr>
          <p:cNvPr id="14" name="Content Placeholder 13">
            <a:extLst>
              <a:ext uri="{FF2B5EF4-FFF2-40B4-BE49-F238E27FC236}">
                <a16:creationId xmlns:a16="http://schemas.microsoft.com/office/drawing/2014/main" id="{A61D6114-D209-4E27-AC9F-BA86AD61B907}"/>
              </a:ext>
              <a:ext uri="{C183D7F6-B498-43B3-948B-1728B52AA6E4}">
                <adec:decorative xmlns:adec="http://schemas.microsoft.com/office/drawing/2017/decorative" val="1"/>
              </a:ext>
            </a:extLst>
          </p:cNvPr>
          <p:cNvPicPr>
            <a:picLocks noGrp="1" noChangeAspect="1"/>
          </p:cNvPicPr>
          <p:nvPr>
            <p:ph idx="9"/>
          </p:nvPr>
        </p:nvPicPr>
        <p:blipFill>
          <a:blip r:embed="rId4">
            <a:extLst>
              <a:ext uri="{28A0092B-C50C-407E-A947-70E740481C1C}">
                <a14:useLocalDpi xmlns:a14="http://schemas.microsoft.com/office/drawing/2010/main" val="0"/>
              </a:ext>
            </a:extLst>
          </a:blip>
          <a:stretch>
            <a:fillRect/>
          </a:stretch>
        </p:blipFill>
        <p:spPr>
          <a:xfrm>
            <a:off x="968565" y="2892425"/>
            <a:ext cx="2511045" cy="2743200"/>
          </a:xfrm>
        </p:spPr>
      </p:pic>
      <p:sp>
        <p:nvSpPr>
          <p:cNvPr id="10" name="Text Placeholder 9">
            <a:extLst>
              <a:ext uri="{FF2B5EF4-FFF2-40B4-BE49-F238E27FC236}">
                <a16:creationId xmlns:a16="http://schemas.microsoft.com/office/drawing/2014/main" id="{3132710A-30C4-475B-B36F-1B4EB123A729}"/>
              </a:ext>
            </a:extLst>
          </p:cNvPr>
          <p:cNvSpPr>
            <a:spLocks noGrp="1"/>
          </p:cNvSpPr>
          <p:nvPr>
            <p:ph type="body" idx="1"/>
          </p:nvPr>
        </p:nvSpPr>
        <p:spPr/>
        <p:txBody>
          <a:bodyPr/>
          <a:lstStyle/>
          <a:p>
            <a:pPr>
              <a:spcAft>
                <a:spcPts val="1800"/>
              </a:spcAft>
            </a:pPr>
            <a:r>
              <a:rPr lang="en-US"/>
              <a:t>Traditional infrastructure deployments use manual processes that are time-consuming and prone to error.</a:t>
            </a:r>
          </a:p>
          <a:p>
            <a:pPr>
              <a:spcAft>
                <a:spcPts val="1800"/>
              </a:spcAft>
            </a:pPr>
            <a:r>
              <a:rPr lang="en-US"/>
              <a:t>IaC automates the process to create, update, and delete AWS infrastructure.</a:t>
            </a:r>
          </a:p>
          <a:p>
            <a:pPr>
              <a:spcAft>
                <a:spcPts val="1800"/>
              </a:spcAft>
            </a:pPr>
            <a:r>
              <a:rPr lang="en-US"/>
              <a:t>IaC can use a declarative or imperative programming approach.</a:t>
            </a:r>
          </a:p>
          <a:p>
            <a:pPr>
              <a:spcAft>
                <a:spcPts val="1800"/>
              </a:spcAft>
            </a:pPr>
            <a:r>
              <a:rPr lang="en-US"/>
              <a:t>You can use CloudFormation to automate AWS resource and pipeline provisioning.</a:t>
            </a:r>
          </a:p>
        </p:txBody>
      </p:sp>
    </p:spTree>
    <p:custDataLst>
      <p:tags r:id="rId1"/>
    </p:custDataLst>
    <p:extLst>
      <p:ext uri="{BB962C8B-B14F-4D97-AF65-F5344CB8AC3E}">
        <p14:creationId xmlns:p14="http://schemas.microsoft.com/office/powerpoint/2010/main" val="387822406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465C6E2-9E97-46E9-B36B-3818BD79DDA0}"/>
              </a:ext>
            </a:extLst>
          </p:cNvPr>
          <p:cNvSpPr>
            <a:spLocks noGrp="1"/>
          </p:cNvSpPr>
          <p:nvPr>
            <p:ph type="title"/>
          </p:nvPr>
        </p:nvSpPr>
        <p:spPr/>
        <p:txBody>
          <a:bodyPr/>
          <a:lstStyle/>
          <a:p>
            <a:r>
              <a:rPr lang="en-US"/>
              <a:t>Creating scalable components</a:t>
            </a:r>
          </a:p>
        </p:txBody>
      </p:sp>
      <p:sp>
        <p:nvSpPr>
          <p:cNvPr id="2" name="Subtitle 1">
            <a:extLst>
              <a:ext uri="{FF2B5EF4-FFF2-40B4-BE49-F238E27FC236}">
                <a16:creationId xmlns:a16="http://schemas.microsoft.com/office/drawing/2014/main" id="{EADBB96A-D605-45F5-BB28-746E69541843}"/>
              </a:ext>
            </a:extLst>
          </p:cNvPr>
          <p:cNvSpPr>
            <a:spLocks noGrp="1"/>
          </p:cNvSpPr>
          <p:nvPr>
            <p:ph type="subTitle" idx="1"/>
          </p:nvPr>
        </p:nvSpPr>
        <p:spPr/>
        <p:txBody>
          <a:bodyPr/>
          <a:lstStyle/>
          <a:p>
            <a:r>
              <a:rPr lang="en-US"/>
              <a:t>Securing and Scaling the Data Pipeline</a:t>
            </a:r>
          </a:p>
        </p:txBody>
      </p:sp>
    </p:spTree>
    <p:custDataLst>
      <p:tags r:id="rId1"/>
    </p:custDataLst>
    <p:extLst>
      <p:ext uri="{BB962C8B-B14F-4D97-AF65-F5344CB8AC3E}">
        <p14:creationId xmlns:p14="http://schemas.microsoft.com/office/powerpoint/2010/main" val="3171013406"/>
      </p:ext>
    </p:extLst>
  </p:cSld>
  <p:clrMapOvr>
    <a:masterClrMapping/>
  </p:clrMapOvr>
  <mc:AlternateContent xmlns:mc="http://schemas.openxmlformats.org/markup-compatibility/2006" xmlns:p14="http://schemas.microsoft.com/office/powerpoint/2010/main">
    <mc:Choice Requires="p14">
      <p:transition spd="slow" p14:dur="2000" advTm="3030"/>
    </mc:Choice>
    <mc:Fallback xmlns="">
      <p:transition spd="slow" advTm="3030"/>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4C00A66-3FC4-45ED-856A-8E491C093FAF}"/>
              </a:ext>
            </a:extLst>
          </p:cNvPr>
          <p:cNvSpPr>
            <a:spLocks noGrp="1"/>
          </p:cNvSpPr>
          <p:nvPr>
            <p:ph type="sldNum" sz="quarter" idx="20"/>
          </p:nvPr>
        </p:nvSpPr>
        <p:spPr/>
        <p:txBody>
          <a:bodyPr/>
          <a:lstStyle/>
          <a:p>
            <a:fld id="{930176A1-BCF0-4712-97A6-6B495F55390B}" type="slidenum">
              <a:rPr lang="en-US" smtClean="0"/>
              <a:pPr/>
              <a:t>52</a:t>
            </a:fld>
            <a:endParaRPr lang="en-US"/>
          </a:p>
        </p:txBody>
      </p:sp>
      <p:sp>
        <p:nvSpPr>
          <p:cNvPr id="4" name="Title 3">
            <a:extLst>
              <a:ext uri="{FF2B5EF4-FFF2-40B4-BE49-F238E27FC236}">
                <a16:creationId xmlns:a16="http://schemas.microsoft.com/office/drawing/2014/main" id="{AA305A91-E952-4627-AE81-EE702FBFAA5F}"/>
              </a:ext>
            </a:extLst>
          </p:cNvPr>
          <p:cNvSpPr>
            <a:spLocks noGrp="1"/>
          </p:cNvSpPr>
          <p:nvPr>
            <p:ph type="title"/>
          </p:nvPr>
        </p:nvSpPr>
        <p:spPr/>
        <p:txBody>
          <a:bodyPr>
            <a:normAutofit/>
          </a:bodyPr>
          <a:lstStyle/>
          <a:p>
            <a:r>
              <a:rPr lang="en-US">
                <a:latin typeface="+mj-lt"/>
                <a:ea typeface="Amazon Ember" panose="020B0603020204020204" pitchFamily="34" charset="0"/>
                <a:cs typeface="Amazon Ember" panose="020B0603020204020204" pitchFamily="34" charset="0"/>
              </a:rPr>
              <a:t>Stream processing pipeline</a:t>
            </a:r>
          </a:p>
        </p:txBody>
      </p:sp>
      <p:pic>
        <p:nvPicPr>
          <p:cNvPr id="5" name="Picture 4" descr="Example of a stream processing pipeline.">
            <a:extLst>
              <a:ext uri="{FF2B5EF4-FFF2-40B4-BE49-F238E27FC236}">
                <a16:creationId xmlns:a16="http://schemas.microsoft.com/office/drawing/2014/main" id="{D01FDD2E-4636-A962-BC19-E3CE54CA7AEB}"/>
              </a:ext>
              <a:ext uri="{C183D7F6-B498-43B3-948B-1728B52AA6E4}">
                <adec:decorative xmlns:adec="http://schemas.microsoft.com/office/drawing/2017/decorative" val="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7419" y="1319468"/>
            <a:ext cx="11214100" cy="4724400"/>
          </a:xfrm>
          <a:prstGeom prst="rect">
            <a:avLst/>
          </a:prstGeom>
        </p:spPr>
      </p:pic>
    </p:spTree>
    <p:custDataLst>
      <p:tags r:id="rId1"/>
    </p:custDataLst>
    <p:extLst>
      <p:ext uri="{BB962C8B-B14F-4D97-AF65-F5344CB8AC3E}">
        <p14:creationId xmlns:p14="http://schemas.microsoft.com/office/powerpoint/2010/main" val="350126297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5770A63-50C5-4706-A746-81E6C449E437}"/>
              </a:ext>
            </a:extLst>
          </p:cNvPr>
          <p:cNvSpPr>
            <a:spLocks noGrp="1"/>
          </p:cNvSpPr>
          <p:nvPr>
            <p:ph type="sldNum" sz="quarter" idx="20"/>
          </p:nvPr>
        </p:nvSpPr>
        <p:spPr/>
        <p:txBody>
          <a:bodyPr/>
          <a:lstStyle/>
          <a:p>
            <a:fld id="{930176A1-BCF0-4712-97A6-6B495F55390B}" type="slidenum">
              <a:rPr lang="en-US" smtClean="0"/>
              <a:pPr/>
              <a:t>53</a:t>
            </a:fld>
            <a:endParaRPr lang="en-US"/>
          </a:p>
        </p:txBody>
      </p:sp>
      <p:pic>
        <p:nvPicPr>
          <p:cNvPr id="5" name="Picture 4" descr="Example of scaling in Kinesis data streams.">
            <a:extLst>
              <a:ext uri="{FF2B5EF4-FFF2-40B4-BE49-F238E27FC236}">
                <a16:creationId xmlns:a16="http://schemas.microsoft.com/office/drawing/2014/main" id="{FA0CCCCA-3EE1-8914-C933-249653155811}"/>
              </a:ext>
              <a:ext uri="{C183D7F6-B498-43B3-948B-1728B52AA6E4}">
                <adec:decorative xmlns:adec="http://schemas.microsoft.com/office/drawing/2017/decorative" val="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17713" y="1222543"/>
            <a:ext cx="8610600" cy="5207000"/>
          </a:xfrm>
          <a:prstGeom prst="rect">
            <a:avLst/>
          </a:prstGeom>
        </p:spPr>
      </p:pic>
      <p:sp>
        <p:nvSpPr>
          <p:cNvPr id="4" name="Title 3">
            <a:extLst>
              <a:ext uri="{FF2B5EF4-FFF2-40B4-BE49-F238E27FC236}">
                <a16:creationId xmlns:a16="http://schemas.microsoft.com/office/drawing/2014/main" id="{AA305A91-E952-4627-AE81-EE702FBFAA5F}"/>
              </a:ext>
            </a:extLst>
          </p:cNvPr>
          <p:cNvSpPr>
            <a:spLocks noGrp="1"/>
          </p:cNvSpPr>
          <p:nvPr>
            <p:ph type="title"/>
          </p:nvPr>
        </p:nvSpPr>
        <p:spPr/>
        <p:txBody>
          <a:bodyPr/>
          <a:lstStyle/>
          <a:p>
            <a:r>
              <a:rPr lang="en-US"/>
              <a:t>Scaling Kinesis data streams</a:t>
            </a:r>
          </a:p>
        </p:txBody>
      </p:sp>
    </p:spTree>
    <p:custDataLst>
      <p:tags r:id="rId1"/>
    </p:custDataLst>
    <p:extLst>
      <p:ext uri="{BB962C8B-B14F-4D97-AF65-F5344CB8AC3E}">
        <p14:creationId xmlns:p14="http://schemas.microsoft.com/office/powerpoint/2010/main" val="377371818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lide Number Placeholder 11">
            <a:extLst>
              <a:ext uri="{FF2B5EF4-FFF2-40B4-BE49-F238E27FC236}">
                <a16:creationId xmlns:a16="http://schemas.microsoft.com/office/drawing/2014/main" id="{D1E767F3-2387-4D45-8440-62E78B886E95}"/>
              </a:ext>
            </a:extLst>
          </p:cNvPr>
          <p:cNvSpPr>
            <a:spLocks noGrp="1"/>
          </p:cNvSpPr>
          <p:nvPr>
            <p:ph type="sldNum" sz="quarter" idx="20"/>
          </p:nvPr>
        </p:nvSpPr>
        <p:spPr/>
        <p:txBody>
          <a:bodyPr/>
          <a:lstStyle/>
          <a:p>
            <a:fld id="{363DB862-5E2B-42BB-8337-D46E9881345F}" type="slidenum">
              <a:rPr lang="en-US" smtClean="0"/>
              <a:t>54</a:t>
            </a:fld>
            <a:endParaRPr lang="en-US"/>
          </a:p>
        </p:txBody>
      </p:sp>
      <p:sp>
        <p:nvSpPr>
          <p:cNvPr id="9" name="Title 8">
            <a:extLst>
              <a:ext uri="{FF2B5EF4-FFF2-40B4-BE49-F238E27FC236}">
                <a16:creationId xmlns:a16="http://schemas.microsoft.com/office/drawing/2014/main" id="{C4B450B2-E8A9-4F64-9A30-E7CA8A399F31}"/>
              </a:ext>
            </a:extLst>
          </p:cNvPr>
          <p:cNvSpPr>
            <a:spLocks noGrp="1"/>
          </p:cNvSpPr>
          <p:nvPr>
            <p:ph type="ctrTitle"/>
          </p:nvPr>
        </p:nvSpPr>
        <p:spPr/>
        <p:txBody>
          <a:bodyPr>
            <a:normAutofit fontScale="90000"/>
          </a:bodyPr>
          <a:lstStyle/>
          <a:p>
            <a:r>
              <a:rPr lang="en-US"/>
              <a:t>Key takeaways: Creating scalable components</a:t>
            </a:r>
          </a:p>
        </p:txBody>
      </p:sp>
      <p:pic>
        <p:nvPicPr>
          <p:cNvPr id="14" name="Content Placeholder 13">
            <a:extLst>
              <a:ext uri="{FF2B5EF4-FFF2-40B4-BE49-F238E27FC236}">
                <a16:creationId xmlns:a16="http://schemas.microsoft.com/office/drawing/2014/main" id="{A61D6114-D209-4E27-AC9F-BA86AD61B907}"/>
              </a:ext>
              <a:ext uri="{C183D7F6-B498-43B3-948B-1728B52AA6E4}">
                <adec:decorative xmlns:adec="http://schemas.microsoft.com/office/drawing/2017/decorative" val="1"/>
              </a:ext>
            </a:extLst>
          </p:cNvPr>
          <p:cNvPicPr>
            <a:picLocks noGrp="1" noChangeAspect="1"/>
          </p:cNvPicPr>
          <p:nvPr>
            <p:ph idx="9"/>
          </p:nvPr>
        </p:nvPicPr>
        <p:blipFill>
          <a:blip r:embed="rId4">
            <a:extLst>
              <a:ext uri="{28A0092B-C50C-407E-A947-70E740481C1C}">
                <a14:useLocalDpi xmlns:a14="http://schemas.microsoft.com/office/drawing/2010/main" val="0"/>
              </a:ext>
            </a:extLst>
          </a:blip>
          <a:stretch>
            <a:fillRect/>
          </a:stretch>
        </p:blipFill>
        <p:spPr>
          <a:xfrm>
            <a:off x="968565" y="2892425"/>
            <a:ext cx="2511045" cy="2743200"/>
          </a:xfrm>
        </p:spPr>
      </p:pic>
      <p:sp>
        <p:nvSpPr>
          <p:cNvPr id="10" name="Text Placeholder 9">
            <a:extLst>
              <a:ext uri="{FF2B5EF4-FFF2-40B4-BE49-F238E27FC236}">
                <a16:creationId xmlns:a16="http://schemas.microsoft.com/office/drawing/2014/main" id="{3132710A-30C4-475B-B36F-1B4EB123A729}"/>
              </a:ext>
            </a:extLst>
          </p:cNvPr>
          <p:cNvSpPr>
            <a:spLocks noGrp="1"/>
          </p:cNvSpPr>
          <p:nvPr>
            <p:ph type="body" idx="1"/>
          </p:nvPr>
        </p:nvSpPr>
        <p:spPr/>
        <p:txBody>
          <a:bodyPr/>
          <a:lstStyle/>
          <a:p>
            <a:pPr>
              <a:spcAft>
                <a:spcPts val="1800"/>
              </a:spcAft>
            </a:pPr>
            <a:r>
              <a:rPr lang="en-US"/>
              <a:t>Configure scalable components in your pipeline to ensure that it is optimized.</a:t>
            </a:r>
          </a:p>
          <a:p>
            <a:pPr>
              <a:spcAft>
                <a:spcPts val="1800"/>
              </a:spcAft>
            </a:pPr>
            <a:r>
              <a:rPr lang="en-US"/>
              <a:t>Use CloudWatch and Lambda to provide automatic scaling for Kinesis data streams.</a:t>
            </a:r>
          </a:p>
          <a:p>
            <a:pPr>
              <a:spcAft>
                <a:spcPts val="1800"/>
              </a:spcAft>
            </a:pPr>
            <a:r>
              <a:rPr lang="en-US"/>
              <a:t>Kinesis Data Streams on-demand mode is the recommended method for automatic scaling.</a:t>
            </a:r>
          </a:p>
        </p:txBody>
      </p:sp>
    </p:spTree>
    <p:custDataLst>
      <p:tags r:id="rId1"/>
    </p:custDataLst>
    <p:extLst>
      <p:ext uri="{BB962C8B-B14F-4D97-AF65-F5344CB8AC3E}">
        <p14:creationId xmlns:p14="http://schemas.microsoft.com/office/powerpoint/2010/main" val="27274861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A474184-7142-4729-BCE5-A7B82CFF49A3}"/>
              </a:ext>
            </a:extLst>
          </p:cNvPr>
          <p:cNvSpPr>
            <a:spLocks noGrp="1"/>
          </p:cNvSpPr>
          <p:nvPr>
            <p:ph type="title"/>
          </p:nvPr>
        </p:nvSpPr>
        <p:spPr/>
        <p:txBody>
          <a:bodyPr/>
          <a:lstStyle/>
          <a:p>
            <a:r>
              <a:rPr lang="en-US"/>
              <a:t>Module wrap-up</a:t>
            </a:r>
          </a:p>
        </p:txBody>
      </p:sp>
      <p:sp>
        <p:nvSpPr>
          <p:cNvPr id="7" name="Subtitle 6">
            <a:extLst>
              <a:ext uri="{FF2B5EF4-FFF2-40B4-BE49-F238E27FC236}">
                <a16:creationId xmlns:a16="http://schemas.microsoft.com/office/drawing/2014/main" id="{975628F3-D2E2-470F-A74D-05AF9321A222}"/>
              </a:ext>
            </a:extLst>
          </p:cNvPr>
          <p:cNvSpPr>
            <a:spLocks noGrp="1"/>
          </p:cNvSpPr>
          <p:nvPr>
            <p:ph type="subTitle" idx="1"/>
          </p:nvPr>
        </p:nvSpPr>
        <p:spPr/>
        <p:txBody>
          <a:bodyPr/>
          <a:lstStyle/>
          <a:p>
            <a:r>
              <a:rPr lang="en-US"/>
              <a:t>Securing and Scaling the Data Pipeline</a:t>
            </a:r>
          </a:p>
        </p:txBody>
      </p:sp>
    </p:spTree>
    <p:custDataLst>
      <p:tags r:id="rId1"/>
    </p:custDataLst>
    <p:extLst>
      <p:ext uri="{BB962C8B-B14F-4D97-AF65-F5344CB8AC3E}">
        <p14:creationId xmlns:p14="http://schemas.microsoft.com/office/powerpoint/2010/main" val="327093781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24A1B25-3EEB-4F55-8AAF-C003F7769E50}"/>
              </a:ext>
            </a:extLst>
          </p:cNvPr>
          <p:cNvSpPr>
            <a:spLocks noGrp="1"/>
          </p:cNvSpPr>
          <p:nvPr>
            <p:ph type="sldNum" sz="quarter" idx="20"/>
          </p:nvPr>
        </p:nvSpPr>
        <p:spPr/>
        <p:txBody>
          <a:bodyPr/>
          <a:lstStyle/>
          <a:p>
            <a:fld id="{363DB862-5E2B-42BB-8337-D46E9881345F}" type="slidenum">
              <a:rPr lang="en-US" smtClean="0"/>
              <a:pPr/>
              <a:t>56</a:t>
            </a:fld>
            <a:endParaRPr lang="en-US"/>
          </a:p>
        </p:txBody>
      </p:sp>
      <p:sp>
        <p:nvSpPr>
          <p:cNvPr id="3" name="Title 2">
            <a:extLst>
              <a:ext uri="{FF2B5EF4-FFF2-40B4-BE49-F238E27FC236}">
                <a16:creationId xmlns:a16="http://schemas.microsoft.com/office/drawing/2014/main" id="{60D3CFE4-3665-4747-9810-A852E9A9624C}"/>
              </a:ext>
            </a:extLst>
          </p:cNvPr>
          <p:cNvSpPr>
            <a:spLocks noGrp="1"/>
          </p:cNvSpPr>
          <p:nvPr>
            <p:ph type="title"/>
          </p:nvPr>
        </p:nvSpPr>
        <p:spPr/>
        <p:txBody>
          <a:bodyPr/>
          <a:lstStyle/>
          <a:p>
            <a:r>
              <a:rPr lang="en-US"/>
              <a:t>Module summary</a:t>
            </a:r>
          </a:p>
        </p:txBody>
      </p:sp>
      <p:sp>
        <p:nvSpPr>
          <p:cNvPr id="6" name="Text Placeholder 5">
            <a:extLst>
              <a:ext uri="{FF2B5EF4-FFF2-40B4-BE49-F238E27FC236}">
                <a16:creationId xmlns:a16="http://schemas.microsoft.com/office/drawing/2014/main" id="{0B8E4784-7CEA-4846-AE67-E276715926FA}"/>
              </a:ext>
            </a:extLst>
          </p:cNvPr>
          <p:cNvSpPr>
            <a:spLocks noGrp="1"/>
          </p:cNvSpPr>
          <p:nvPr>
            <p:ph type="body" idx="1"/>
          </p:nvPr>
        </p:nvSpPr>
        <p:spPr/>
        <p:txBody>
          <a:bodyPr/>
          <a:lstStyle/>
          <a:p>
            <a:pPr marL="0" indent="0">
              <a:spcAft>
                <a:spcPts val="1200"/>
              </a:spcAft>
              <a:buNone/>
            </a:pPr>
            <a:r>
              <a:rPr lang="en-US"/>
              <a:t>This module prepared you to do the following: </a:t>
            </a:r>
          </a:p>
          <a:p>
            <a:pPr lvl="1">
              <a:spcAft>
                <a:spcPts val="1200"/>
              </a:spcAft>
            </a:pPr>
            <a:r>
              <a:rPr lang="en-US"/>
              <a:t>Highlight how cloud security best practices apply to analytics and ML data pipelines.</a:t>
            </a:r>
          </a:p>
          <a:p>
            <a:pPr lvl="1">
              <a:spcAft>
                <a:spcPts val="1200"/>
              </a:spcAft>
            </a:pPr>
            <a:r>
              <a:rPr lang="en-US"/>
              <a:t>List AWS services that play key roles in securing a data pipeline.</a:t>
            </a:r>
          </a:p>
          <a:p>
            <a:pPr lvl="1">
              <a:spcAft>
                <a:spcPts val="1200"/>
              </a:spcAft>
            </a:pPr>
            <a:r>
              <a:rPr lang="en-US"/>
              <a:t>Describe how IaC supports the security and scalability of a data pipeline infrastructure.</a:t>
            </a:r>
          </a:p>
          <a:p>
            <a:pPr lvl="1">
              <a:spcAft>
                <a:spcPts val="1200"/>
              </a:spcAft>
            </a:pPr>
            <a:r>
              <a:rPr lang="en-US"/>
              <a:t>Identify the function of common CloudFormation template sections.</a:t>
            </a:r>
          </a:p>
        </p:txBody>
      </p:sp>
    </p:spTree>
    <p:custDataLst>
      <p:tags r:id="rId1"/>
    </p:custDataLst>
    <p:extLst>
      <p:ext uri="{BB962C8B-B14F-4D97-AF65-F5344CB8AC3E}">
        <p14:creationId xmlns:p14="http://schemas.microsoft.com/office/powerpoint/2010/main" val="250831839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C048BAD-8E95-4C2F-817A-40E752258665}"/>
              </a:ext>
            </a:extLst>
          </p:cNvPr>
          <p:cNvSpPr>
            <a:spLocks noGrp="1"/>
          </p:cNvSpPr>
          <p:nvPr>
            <p:ph type="sldNum" sz="quarter" idx="20"/>
          </p:nvPr>
        </p:nvSpPr>
        <p:spPr/>
        <p:txBody>
          <a:bodyPr/>
          <a:lstStyle/>
          <a:p>
            <a:fld id="{363DB862-5E2B-42BB-8337-D46E9881345F}" type="slidenum">
              <a:rPr lang="en-US" smtClean="0"/>
              <a:t>57</a:t>
            </a:fld>
            <a:endParaRPr lang="en-US"/>
          </a:p>
        </p:txBody>
      </p:sp>
      <p:sp>
        <p:nvSpPr>
          <p:cNvPr id="5" name="Title 4">
            <a:extLst>
              <a:ext uri="{FF2B5EF4-FFF2-40B4-BE49-F238E27FC236}">
                <a16:creationId xmlns:a16="http://schemas.microsoft.com/office/drawing/2014/main" id="{30E2ADCF-E553-4066-968B-56D52C65E43A}"/>
              </a:ext>
            </a:extLst>
          </p:cNvPr>
          <p:cNvSpPr>
            <a:spLocks noGrp="1"/>
          </p:cNvSpPr>
          <p:nvPr>
            <p:ph type="ctrTitle"/>
          </p:nvPr>
        </p:nvSpPr>
        <p:spPr/>
        <p:txBody>
          <a:bodyPr/>
          <a:lstStyle/>
          <a:p>
            <a:r>
              <a:rPr lang="en-US"/>
              <a:t>Module knowledge check</a:t>
            </a:r>
          </a:p>
        </p:txBody>
      </p:sp>
      <p:pic>
        <p:nvPicPr>
          <p:cNvPr id="10" name="Content Placeholder 9">
            <a:extLst>
              <a:ext uri="{FF2B5EF4-FFF2-40B4-BE49-F238E27FC236}">
                <a16:creationId xmlns:a16="http://schemas.microsoft.com/office/drawing/2014/main" id="{01BCCE43-A6A8-49B9-BC4D-16C17AD67AE3}"/>
              </a:ext>
              <a:ext uri="{C183D7F6-B498-43B3-948B-1728B52AA6E4}">
                <adec:decorative xmlns:adec="http://schemas.microsoft.com/office/drawing/2017/decorative" val="1"/>
              </a:ext>
            </a:extLst>
          </p:cNvPr>
          <p:cNvPicPr>
            <a:picLocks noGrp="1" noChangeAspect="1"/>
          </p:cNvPicPr>
          <p:nvPr>
            <p:ph idx="9"/>
          </p:nvPr>
        </p:nvPicPr>
        <p:blipFill>
          <a:blip r:embed="rId4">
            <a:extLst>
              <a:ext uri="{28A0092B-C50C-407E-A947-70E740481C1C}">
                <a14:useLocalDpi xmlns:a14="http://schemas.microsoft.com/office/drawing/2010/main" val="0"/>
              </a:ext>
            </a:extLst>
          </a:blip>
          <a:stretch>
            <a:fillRect/>
          </a:stretch>
        </p:blipFill>
        <p:spPr>
          <a:xfrm>
            <a:off x="1411658" y="3044661"/>
            <a:ext cx="1624858" cy="2438728"/>
          </a:xfrm>
        </p:spPr>
      </p:pic>
      <p:sp>
        <p:nvSpPr>
          <p:cNvPr id="7" name="Text Placeholder 6">
            <a:extLst>
              <a:ext uri="{FF2B5EF4-FFF2-40B4-BE49-F238E27FC236}">
                <a16:creationId xmlns:a16="http://schemas.microsoft.com/office/drawing/2014/main" id="{FA143EC0-8A7F-4DD3-8445-CB0F5138A5C5}"/>
              </a:ext>
            </a:extLst>
          </p:cNvPr>
          <p:cNvSpPr>
            <a:spLocks noGrp="1"/>
          </p:cNvSpPr>
          <p:nvPr>
            <p:ph type="body" idx="1"/>
          </p:nvPr>
        </p:nvSpPr>
        <p:spPr/>
        <p:txBody>
          <a:bodyPr/>
          <a:lstStyle/>
          <a:p>
            <a:pPr>
              <a:spcAft>
                <a:spcPts val="1200"/>
              </a:spcAft>
            </a:pPr>
            <a:r>
              <a:rPr lang="en-US"/>
              <a:t>The knowledge check is delivered online within your course.</a:t>
            </a:r>
          </a:p>
          <a:p>
            <a:pPr>
              <a:spcAft>
                <a:spcPts val="1200"/>
              </a:spcAft>
            </a:pPr>
            <a:r>
              <a:rPr lang="en-US"/>
              <a:t>The knowledge check includes 10 questions based on material presented on the slides and in the slide notes.</a:t>
            </a:r>
          </a:p>
          <a:p>
            <a:pPr>
              <a:spcAft>
                <a:spcPts val="1200"/>
              </a:spcAft>
            </a:pPr>
            <a:r>
              <a:rPr lang="en-US"/>
              <a:t>You can retake the knowledge check as many times as you like.</a:t>
            </a:r>
          </a:p>
        </p:txBody>
      </p:sp>
    </p:spTree>
    <p:custDataLst>
      <p:tags r:id="rId1"/>
    </p:custDataLst>
    <p:extLst>
      <p:ext uri="{BB962C8B-B14F-4D97-AF65-F5344CB8AC3E}">
        <p14:creationId xmlns:p14="http://schemas.microsoft.com/office/powerpoint/2010/main" val="181889645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5AB12282-FDF0-4AA8-9BB0-321EA315B189}"/>
              </a:ext>
            </a:extLst>
          </p:cNvPr>
          <p:cNvSpPr>
            <a:spLocks noGrp="1"/>
          </p:cNvSpPr>
          <p:nvPr>
            <p:ph type="sldNum" sz="quarter" idx="20"/>
          </p:nvPr>
        </p:nvSpPr>
        <p:spPr/>
        <p:txBody>
          <a:bodyPr/>
          <a:lstStyle/>
          <a:p>
            <a:pPr lvl="0"/>
            <a:fld id="{B23121D6-781A-4B6C-8D9B-3A8188A614AE}" type="slidenum">
              <a:rPr lang="en-US" noProof="0" smtClean="0"/>
              <a:pPr lvl="0"/>
              <a:t>58</a:t>
            </a:fld>
            <a:endParaRPr lang="en-US" noProof="0"/>
          </a:p>
        </p:txBody>
      </p:sp>
      <p:sp>
        <p:nvSpPr>
          <p:cNvPr id="3" name="Title 2">
            <a:extLst>
              <a:ext uri="{FF2B5EF4-FFF2-40B4-BE49-F238E27FC236}">
                <a16:creationId xmlns:a16="http://schemas.microsoft.com/office/drawing/2014/main" id="{A6BFFA0E-AF42-4BF5-A28B-5A1FA222B902}"/>
              </a:ext>
            </a:extLst>
          </p:cNvPr>
          <p:cNvSpPr>
            <a:spLocks noGrp="1"/>
          </p:cNvSpPr>
          <p:nvPr>
            <p:ph type="title"/>
          </p:nvPr>
        </p:nvSpPr>
        <p:spPr/>
        <p:txBody>
          <a:bodyPr>
            <a:normAutofit fontScale="90000"/>
          </a:bodyPr>
          <a:lstStyle/>
          <a:p>
            <a:r>
              <a:rPr lang="en-US"/>
              <a:t>Sample exam question</a:t>
            </a:r>
          </a:p>
        </p:txBody>
      </p:sp>
      <p:sp>
        <p:nvSpPr>
          <p:cNvPr id="4" name="Text Placeholder 3">
            <a:extLst>
              <a:ext uri="{FF2B5EF4-FFF2-40B4-BE49-F238E27FC236}">
                <a16:creationId xmlns:a16="http://schemas.microsoft.com/office/drawing/2014/main" id="{2D1032F5-5931-4A8E-B1A1-5F924A4E986A}"/>
              </a:ext>
            </a:extLst>
          </p:cNvPr>
          <p:cNvSpPr>
            <a:spLocks noGrp="1"/>
          </p:cNvSpPr>
          <p:nvPr>
            <p:ph type="body" idx="1"/>
          </p:nvPr>
        </p:nvSpPr>
        <p:spPr/>
        <p:txBody>
          <a:bodyPr/>
          <a:lstStyle/>
          <a:p>
            <a:pPr>
              <a:spcAft>
                <a:spcPts val="1200"/>
              </a:spcAft>
            </a:pPr>
            <a:r>
              <a:rPr lang="en-US"/>
              <a:t>A data engineer is preparing to deploy a data lake that users and programs throughout the organization will access. The engineer wants to ensure that the Amazon EMR clusters that will support the architecture can maintain a consistent performance standard regardless of the demand.</a:t>
            </a:r>
          </a:p>
          <a:p>
            <a:pPr>
              <a:spcAft>
                <a:spcPts val="1200"/>
              </a:spcAft>
            </a:pPr>
            <a:r>
              <a:rPr lang="en-US"/>
              <a:t>Which service could the data engineer use to accomplish this task?</a:t>
            </a:r>
          </a:p>
        </p:txBody>
      </p:sp>
      <p:sp>
        <p:nvSpPr>
          <p:cNvPr id="22" name="Text Placeholder 3">
            <a:extLst>
              <a:ext uri="{FF2B5EF4-FFF2-40B4-BE49-F238E27FC236}">
                <a16:creationId xmlns:a16="http://schemas.microsoft.com/office/drawing/2014/main" id="{1BED0184-30B4-4AF4-B65A-3D9EF7132106}"/>
              </a:ext>
            </a:extLst>
          </p:cNvPr>
          <p:cNvSpPr txBox="1">
            <a:spLocks/>
          </p:cNvSpPr>
          <p:nvPr/>
        </p:nvSpPr>
        <p:spPr>
          <a:xfrm>
            <a:off x="1" y="2394128"/>
            <a:ext cx="12161520" cy="558729"/>
          </a:xfrm>
          <a:prstGeom prst="rect">
            <a:avLst/>
          </a:prstGeom>
          <a:noFill/>
        </p:spPr>
        <p:txBody>
          <a:bodyPr vert="horz" lIns="228600" tIns="182880" rIns="182880" bIns="0" rtlCol="0">
            <a:normAutofit/>
          </a:bodyPr>
          <a:lstStyle>
            <a:defPPr>
              <a:defRPr lang="en-US"/>
            </a:defPPr>
            <a:lvl1pPr marL="0" marR="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sz="1800" kern="1200">
                <a:solidFill>
                  <a:schemeClr val="bg1"/>
                </a:solidFill>
                <a:latin typeface="Amazon Ember"/>
              </a:defRPr>
            </a:lvl1pPr>
            <a:lvl2pPr marL="457200" indent="-230188" algn="l" defTabSz="228600" rtl="0" eaLnBrk="1" latinLnBrk="0" hangingPunct="1">
              <a:lnSpc>
                <a:spcPct val="100000"/>
              </a:lnSpc>
              <a:spcBef>
                <a:spcPts val="0"/>
              </a:spcBef>
              <a:spcAft>
                <a:spcPts val="600"/>
              </a:spcAft>
              <a:buFont typeface="Amazon Ember"/>
              <a:buChar char="•"/>
              <a:defRPr sz="2400" kern="1200">
                <a:solidFill>
                  <a:schemeClr val="tx2"/>
                </a:solidFill>
                <a:latin typeface="Amazon Ember"/>
              </a:defRPr>
            </a:lvl2pPr>
            <a:lvl3pPr marL="685800" indent="-230188" algn="l" defTabSz="228600" rtl="0" eaLnBrk="1" latinLnBrk="0" hangingPunct="1">
              <a:lnSpc>
                <a:spcPct val="100000"/>
              </a:lnSpc>
              <a:spcBef>
                <a:spcPts val="0"/>
              </a:spcBef>
              <a:spcAft>
                <a:spcPts val="600"/>
              </a:spcAft>
              <a:buFont typeface="Amazon Ember"/>
              <a:buChar char="•"/>
              <a:defRPr sz="2000" kern="1200">
                <a:solidFill>
                  <a:schemeClr val="tx2"/>
                </a:solidFill>
                <a:latin typeface="Amazon Ember"/>
              </a:defRPr>
            </a:lvl3pPr>
            <a:lvl4pPr marL="914400" indent="-230188" algn="l" defTabSz="228600" rtl="0" eaLnBrk="1" latinLnBrk="0" hangingPunct="1">
              <a:lnSpc>
                <a:spcPct val="100000"/>
              </a:lnSpc>
              <a:spcBef>
                <a:spcPts val="0"/>
              </a:spcBef>
              <a:spcAft>
                <a:spcPts val="600"/>
              </a:spcAft>
              <a:buFont typeface="Amazon Ember"/>
              <a:buChar char="•"/>
              <a:defRPr sz="1800" kern="1200">
                <a:solidFill>
                  <a:schemeClr val="tx2"/>
                </a:solidFill>
                <a:latin typeface="Amazon Ember"/>
              </a:defRPr>
            </a:lvl4pPr>
            <a:lvl5pPr marL="1143000" indent="-230188" algn="l" defTabSz="228600" rtl="0" eaLnBrk="1" latinLnBrk="0" hangingPunct="1">
              <a:lnSpc>
                <a:spcPct val="100000"/>
              </a:lnSpc>
              <a:spcBef>
                <a:spcPts val="0"/>
              </a:spcBef>
              <a:spcAft>
                <a:spcPts val="600"/>
              </a:spcAft>
              <a:buFont typeface="Amazon Ember"/>
              <a:buChar char="•"/>
              <a:defRPr sz="1800" kern="1200">
                <a:solidFill>
                  <a:schemeClr val="tx2"/>
                </a:solidFill>
                <a:latin typeface="Amazon Ember"/>
              </a:defRPr>
            </a:lvl5pPr>
            <a:lvl6pPr marL="13716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6pPr>
            <a:lvl7pPr marL="16002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7pPr>
            <a:lvl8pPr marL="18288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8pPr>
            <a:lvl9pPr marL="20574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9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kumimoji="0" lang="en-US" sz="1800" b="0" i="0" u="none" strike="noStrike" kern="1200" cap="none" spc="0" normalizeH="0" baseline="0" noProof="0">
                <a:ln>
                  <a:noFill/>
                </a:ln>
                <a:solidFill>
                  <a:srgbClr val="232F3E"/>
                </a:solidFill>
                <a:effectLst/>
                <a:uLnTx/>
                <a:uFillTx/>
                <a:latin typeface="Amazon Ember"/>
                <a:ea typeface="+mn-ea"/>
                <a:cs typeface="+mn-cs"/>
              </a:rPr>
              <a:t>Identify the key words and phrases before continuing.</a:t>
            </a:r>
          </a:p>
        </p:txBody>
      </p:sp>
      <p:sp>
        <p:nvSpPr>
          <p:cNvPr id="23" name="Text Placeholder 3">
            <a:extLst>
              <a:ext uri="{FF2B5EF4-FFF2-40B4-BE49-F238E27FC236}">
                <a16:creationId xmlns:a16="http://schemas.microsoft.com/office/drawing/2014/main" id="{E79CAD48-6194-4ACE-BB60-4D876274A1D3}"/>
              </a:ext>
            </a:extLst>
          </p:cNvPr>
          <p:cNvSpPr txBox="1">
            <a:spLocks/>
          </p:cNvSpPr>
          <p:nvPr/>
        </p:nvSpPr>
        <p:spPr>
          <a:xfrm>
            <a:off x="1" y="2952857"/>
            <a:ext cx="12161520" cy="2405743"/>
          </a:xfrm>
          <a:prstGeom prst="rect">
            <a:avLst/>
          </a:prstGeom>
          <a:noFill/>
        </p:spPr>
        <p:txBody>
          <a:bodyPr vert="horz" lIns="228600" tIns="182880" rIns="182880" bIns="0" rtlCol="0">
            <a:normAutofit/>
          </a:bodyPr>
          <a:lstStyle>
            <a:defPPr>
              <a:defRPr lang="en-US"/>
            </a:defPPr>
            <a:lvl1pPr marL="0" marR="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sz="1800" kern="1200">
                <a:solidFill>
                  <a:schemeClr val="bg1"/>
                </a:solidFill>
                <a:latin typeface="Amazon Ember"/>
              </a:defRPr>
            </a:lvl1pPr>
            <a:lvl2pPr marL="457200" indent="-230188" algn="l" defTabSz="228600" rtl="0" eaLnBrk="1" latinLnBrk="0" hangingPunct="1">
              <a:lnSpc>
                <a:spcPct val="100000"/>
              </a:lnSpc>
              <a:spcBef>
                <a:spcPts val="0"/>
              </a:spcBef>
              <a:spcAft>
                <a:spcPts val="600"/>
              </a:spcAft>
              <a:buFont typeface="Amazon Ember"/>
              <a:buChar char="•"/>
              <a:defRPr sz="2400" kern="1200">
                <a:solidFill>
                  <a:schemeClr val="tx2"/>
                </a:solidFill>
                <a:latin typeface="Amazon Ember"/>
              </a:defRPr>
            </a:lvl2pPr>
            <a:lvl3pPr marL="685800" indent="-230188" algn="l" defTabSz="228600" rtl="0" eaLnBrk="1" latinLnBrk="0" hangingPunct="1">
              <a:lnSpc>
                <a:spcPct val="100000"/>
              </a:lnSpc>
              <a:spcBef>
                <a:spcPts val="0"/>
              </a:spcBef>
              <a:spcAft>
                <a:spcPts val="600"/>
              </a:spcAft>
              <a:buFont typeface="Amazon Ember"/>
              <a:buChar char="•"/>
              <a:defRPr sz="2000" kern="1200">
                <a:solidFill>
                  <a:schemeClr val="tx2"/>
                </a:solidFill>
                <a:latin typeface="Amazon Ember"/>
              </a:defRPr>
            </a:lvl3pPr>
            <a:lvl4pPr marL="914400" indent="-230188" algn="l" defTabSz="228600" rtl="0" eaLnBrk="1" latinLnBrk="0" hangingPunct="1">
              <a:lnSpc>
                <a:spcPct val="100000"/>
              </a:lnSpc>
              <a:spcBef>
                <a:spcPts val="0"/>
              </a:spcBef>
              <a:spcAft>
                <a:spcPts val="600"/>
              </a:spcAft>
              <a:buFont typeface="Amazon Ember"/>
              <a:buChar char="•"/>
              <a:defRPr sz="1800" kern="1200">
                <a:solidFill>
                  <a:schemeClr val="tx2"/>
                </a:solidFill>
                <a:latin typeface="Amazon Ember"/>
              </a:defRPr>
            </a:lvl4pPr>
            <a:lvl5pPr marL="1143000" indent="-230188" algn="l" defTabSz="228600" rtl="0" eaLnBrk="1" latinLnBrk="0" hangingPunct="1">
              <a:lnSpc>
                <a:spcPct val="100000"/>
              </a:lnSpc>
              <a:spcBef>
                <a:spcPts val="0"/>
              </a:spcBef>
              <a:spcAft>
                <a:spcPts val="600"/>
              </a:spcAft>
              <a:buFont typeface="Amazon Ember"/>
              <a:buChar char="•"/>
              <a:defRPr sz="1800" kern="1200">
                <a:solidFill>
                  <a:schemeClr val="tx2"/>
                </a:solidFill>
                <a:latin typeface="Amazon Ember"/>
              </a:defRPr>
            </a:lvl5pPr>
            <a:lvl6pPr marL="13716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6pPr>
            <a:lvl7pPr marL="16002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7pPr>
            <a:lvl8pPr marL="18288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8pPr>
            <a:lvl9pPr marL="20574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9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kumimoji="0" lang="en-US" sz="1800" b="1" i="0" u="none" strike="noStrike" kern="1200" cap="none" spc="0" normalizeH="0" baseline="0" noProof="0">
                <a:ln>
                  <a:noFill/>
                </a:ln>
                <a:solidFill>
                  <a:srgbClr val="232F3E"/>
                </a:solidFill>
                <a:effectLst/>
                <a:uLnTx/>
                <a:uFillTx/>
                <a:latin typeface="Amazon Ember"/>
                <a:ea typeface="Amazon Ember Heavy" panose="020B0803020204020204" pitchFamily="34" charset="0"/>
                <a:cs typeface="Amazon Ember Heavy" panose="020B0803020204020204" pitchFamily="34" charset="0"/>
              </a:rPr>
              <a:t>The following are the key words and phrases:</a:t>
            </a:r>
          </a:p>
          <a:p>
            <a:pPr marL="285750" marR="0" lvl="0" indent="-285750" algn="l" defTabSz="914400" rtl="0" eaLnBrk="1" fontAlgn="auto" latinLnBrk="0" hangingPunct="1">
              <a:lnSpc>
                <a:spcPct val="100000"/>
              </a:lnSpc>
              <a:spcBef>
                <a:spcPts val="1000"/>
              </a:spcBef>
              <a:spcAft>
                <a:spcPts val="600"/>
              </a:spcAft>
              <a:buClrTx/>
              <a:buSzTx/>
              <a:buFont typeface="Arial" panose="020B0604020202020204" pitchFamily="34" charset="0"/>
              <a:buChar char="•"/>
              <a:tabLst/>
              <a:defRPr/>
            </a:pPr>
            <a:r>
              <a:rPr kumimoji="0" lang="en-US" sz="1800" b="1" i="0" u="none" strike="noStrike" kern="1200" cap="none" spc="0" normalizeH="0" baseline="0" noProof="0">
                <a:ln>
                  <a:noFill/>
                </a:ln>
                <a:solidFill>
                  <a:srgbClr val="232F3E"/>
                </a:solidFill>
                <a:effectLst/>
                <a:uLnTx/>
                <a:uFillTx/>
                <a:latin typeface="Amazon Ember"/>
              </a:rPr>
              <a:t>EMR clusters</a:t>
            </a:r>
            <a:endParaRPr kumimoji="0" lang="en-US" sz="1800" b="1" i="0" u="none" strike="noStrike" kern="1200" cap="none" spc="0" normalizeH="0" baseline="0" noProof="0">
              <a:ln>
                <a:noFill/>
              </a:ln>
              <a:solidFill>
                <a:srgbClr val="232F3E"/>
              </a:solidFill>
              <a:effectLst/>
              <a:uLnTx/>
              <a:uFillTx/>
              <a:latin typeface="Amazon Ember"/>
              <a:ea typeface="Amazon Ember Heavy" panose="020B0803020204020204" pitchFamily="34" charset="0"/>
              <a:cs typeface="Amazon Ember Heavy" panose="020B0803020204020204" pitchFamily="34" charset="0"/>
            </a:endParaRPr>
          </a:p>
          <a:p>
            <a:pPr marL="285750" marR="0" lvl="0" indent="-285750" algn="l" defTabSz="914400" rtl="0" eaLnBrk="1" fontAlgn="auto" latinLnBrk="0" hangingPunct="1">
              <a:lnSpc>
                <a:spcPct val="100000"/>
              </a:lnSpc>
              <a:spcBef>
                <a:spcPts val="1000"/>
              </a:spcBef>
              <a:spcAft>
                <a:spcPts val="600"/>
              </a:spcAft>
              <a:buClrTx/>
              <a:buSzTx/>
              <a:buFont typeface="Arial" panose="020B0604020202020204" pitchFamily="34" charset="0"/>
              <a:buChar char="•"/>
              <a:tabLst/>
              <a:defRPr/>
            </a:pPr>
            <a:r>
              <a:rPr kumimoji="0" lang="en-US" sz="1800" b="1" i="0" u="none" strike="noStrike" kern="1200" cap="none" spc="0" normalizeH="0" baseline="0" noProof="0">
                <a:ln>
                  <a:noFill/>
                </a:ln>
                <a:solidFill>
                  <a:srgbClr val="232F3E"/>
                </a:solidFill>
                <a:effectLst/>
                <a:uLnTx/>
                <a:uFillTx/>
                <a:latin typeface="Amazon Ember"/>
                <a:ea typeface="Amazon Ember Heavy" panose="020B0803020204020204" pitchFamily="34" charset="0"/>
                <a:cs typeface="Amazon Ember Heavy" panose="020B0803020204020204" pitchFamily="34" charset="0"/>
              </a:rPr>
              <a:t>Consistent performance</a:t>
            </a:r>
          </a:p>
        </p:txBody>
      </p:sp>
    </p:spTree>
    <p:custDataLst>
      <p:tags r:id="rId1"/>
    </p:custDataLst>
    <p:extLst>
      <p:ext uri="{BB962C8B-B14F-4D97-AF65-F5344CB8AC3E}">
        <p14:creationId xmlns:p14="http://schemas.microsoft.com/office/powerpoint/2010/main" val="9047958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E24973A-0B31-42C9-9441-0999C712AE77}"/>
              </a:ext>
            </a:extLst>
          </p:cNvPr>
          <p:cNvSpPr>
            <a:spLocks noGrp="1"/>
          </p:cNvSpPr>
          <p:nvPr>
            <p:ph type="sldNum" sz="quarter" idx="20"/>
          </p:nvPr>
        </p:nvSpPr>
        <p:spPr/>
        <p:txBody>
          <a:bodyPr/>
          <a:lstStyle/>
          <a:p>
            <a:pPr lvl="0"/>
            <a:fld id="{B23121D6-781A-4B6C-8D9B-3A8188A614AE}" type="slidenum">
              <a:rPr lang="en-US" noProof="0" smtClean="0"/>
              <a:pPr lvl="0"/>
              <a:t>59</a:t>
            </a:fld>
            <a:endParaRPr lang="en-US" noProof="0"/>
          </a:p>
        </p:txBody>
      </p:sp>
      <p:sp>
        <p:nvSpPr>
          <p:cNvPr id="3" name="Title 2">
            <a:extLst>
              <a:ext uri="{FF2B5EF4-FFF2-40B4-BE49-F238E27FC236}">
                <a16:creationId xmlns:a16="http://schemas.microsoft.com/office/drawing/2014/main" id="{A6BFFA0E-AF42-4BF5-A28B-5A1FA222B902}"/>
              </a:ext>
            </a:extLst>
          </p:cNvPr>
          <p:cNvSpPr>
            <a:spLocks noGrp="1"/>
          </p:cNvSpPr>
          <p:nvPr>
            <p:ph type="title"/>
          </p:nvPr>
        </p:nvSpPr>
        <p:spPr/>
        <p:txBody>
          <a:bodyPr>
            <a:normAutofit fontScale="90000"/>
          </a:bodyPr>
          <a:lstStyle/>
          <a:p>
            <a:r>
              <a:rPr lang="en-US"/>
              <a:t>Sample exam question: Response choices</a:t>
            </a:r>
          </a:p>
        </p:txBody>
      </p:sp>
      <p:sp>
        <p:nvSpPr>
          <p:cNvPr id="4" name="Text Placeholder 3">
            <a:extLst>
              <a:ext uri="{FF2B5EF4-FFF2-40B4-BE49-F238E27FC236}">
                <a16:creationId xmlns:a16="http://schemas.microsoft.com/office/drawing/2014/main" id="{2D1032F5-5931-4A8E-B1A1-5F924A4E986A}"/>
              </a:ext>
            </a:extLst>
          </p:cNvPr>
          <p:cNvSpPr>
            <a:spLocks noGrp="1"/>
          </p:cNvSpPr>
          <p:nvPr>
            <p:ph type="body" idx="1"/>
          </p:nvPr>
        </p:nvSpPr>
        <p:spPr/>
        <p:txBody>
          <a:bodyPr/>
          <a:lstStyle/>
          <a:p>
            <a:r>
              <a:rPr lang="en-US"/>
              <a:t>A data engineer is preparing to deploy a data lake that users and programs throughout the organization will access. The engineer wants to ensure that the Amazon </a:t>
            </a:r>
            <a:r>
              <a:rPr lang="en-US" b="1"/>
              <a:t>EMR clusters </a:t>
            </a:r>
            <a:r>
              <a:rPr lang="en-US"/>
              <a:t>that will support the architecture can maintain a </a:t>
            </a:r>
            <a:r>
              <a:rPr lang="en-US" b="1"/>
              <a:t>consistent performance </a:t>
            </a:r>
            <a:r>
              <a:rPr lang="en-US"/>
              <a:t>standard regardless of the demand.</a:t>
            </a:r>
          </a:p>
          <a:p>
            <a:r>
              <a:rPr lang="en-US"/>
              <a:t>Which service could the data engineer use to accomplish this task?</a:t>
            </a:r>
          </a:p>
        </p:txBody>
      </p:sp>
      <p:grpSp>
        <p:nvGrpSpPr>
          <p:cNvPr id="6" name="Group choices and responses">
            <a:extLst>
              <a:ext uri="{FF2B5EF4-FFF2-40B4-BE49-F238E27FC236}">
                <a16:creationId xmlns:a16="http://schemas.microsoft.com/office/drawing/2014/main" id="{8B9194E8-1E8C-4845-A5AA-0A0C648DD869}"/>
              </a:ext>
            </a:extLst>
          </p:cNvPr>
          <p:cNvGrpSpPr/>
          <p:nvPr/>
        </p:nvGrpSpPr>
        <p:grpSpPr>
          <a:xfrm>
            <a:off x="0" y="2492562"/>
            <a:ext cx="12192000" cy="2977990"/>
            <a:chOff x="0" y="2492562"/>
            <a:chExt cx="12192000" cy="2977990"/>
          </a:xfrm>
        </p:grpSpPr>
        <p:sp>
          <p:nvSpPr>
            <p:cNvPr id="7" name="Choice Header">
              <a:extLst>
                <a:ext uri="{FF2B5EF4-FFF2-40B4-BE49-F238E27FC236}">
                  <a16:creationId xmlns:a16="http://schemas.microsoft.com/office/drawing/2014/main" id="{3E3755FE-66B5-49CC-855D-2AFAAF8A73A6}"/>
                </a:ext>
              </a:extLst>
            </p:cNvPr>
            <p:cNvSpPr txBox="1">
              <a:spLocks/>
            </p:cNvSpPr>
            <p:nvPr/>
          </p:nvSpPr>
          <p:spPr>
            <a:xfrm>
              <a:off x="0" y="2492562"/>
              <a:ext cx="887413" cy="317500"/>
            </a:xfrm>
            <a:prstGeom prst="rect">
              <a:avLst/>
            </a:prstGeom>
            <a:solidFill>
              <a:schemeClr val="accent2"/>
            </a:solidFill>
            <a:ln>
              <a:noFill/>
            </a:ln>
          </p:spPr>
          <p:txBody>
            <a:bodyPr lIns="0" rIns="0">
              <a:noAutofit/>
            </a:bodyPr>
            <a:lstStyle>
              <a:defPPr>
                <a:defRPr lang="en-US"/>
              </a:defPPr>
              <a:lvl1pPr marL="0" indent="0" algn="ctr" defTabSz="228600" rtl="0" eaLnBrk="1" latinLnBrk="0" hangingPunct="1">
                <a:lnSpc>
                  <a:spcPct val="100000"/>
                </a:lnSpc>
                <a:spcBef>
                  <a:spcPts val="0"/>
                </a:spcBef>
                <a:spcAft>
                  <a:spcPts val="600"/>
                </a:spcAft>
                <a:buFont typeface="Amazon Ember"/>
                <a:buNone/>
                <a:defRPr sz="1800" kern="1200">
                  <a:solidFill>
                    <a:schemeClr val="tx2"/>
                  </a:solidFill>
                  <a:latin typeface="Amazon Ember"/>
                </a:defRPr>
              </a:lvl1pPr>
              <a:lvl2pPr marL="457200" indent="-230188" algn="l" defTabSz="228600" rtl="0" eaLnBrk="1" latinLnBrk="0" hangingPunct="1">
                <a:lnSpc>
                  <a:spcPct val="100000"/>
                </a:lnSpc>
                <a:spcBef>
                  <a:spcPts val="0"/>
                </a:spcBef>
                <a:spcAft>
                  <a:spcPts val="600"/>
                </a:spcAft>
                <a:buFont typeface="Amazon Ember"/>
                <a:buChar char="•"/>
                <a:defRPr sz="2400" kern="1200">
                  <a:solidFill>
                    <a:schemeClr val="tx2"/>
                  </a:solidFill>
                  <a:latin typeface="Amazon Ember"/>
                </a:defRPr>
              </a:lvl2pPr>
              <a:lvl3pPr marL="685800" indent="-230188" algn="l" defTabSz="228600" rtl="0" eaLnBrk="1" latinLnBrk="0" hangingPunct="1">
                <a:lnSpc>
                  <a:spcPct val="100000"/>
                </a:lnSpc>
                <a:spcBef>
                  <a:spcPts val="0"/>
                </a:spcBef>
                <a:spcAft>
                  <a:spcPts val="600"/>
                </a:spcAft>
                <a:buFont typeface="Amazon Ember"/>
                <a:buChar char="•"/>
                <a:defRPr sz="2000" kern="1200">
                  <a:solidFill>
                    <a:schemeClr val="tx2"/>
                  </a:solidFill>
                  <a:latin typeface="Amazon Ember"/>
                </a:defRPr>
              </a:lvl3pPr>
              <a:lvl4pPr marL="914400" indent="-230188" algn="l" defTabSz="228600" rtl="0" eaLnBrk="1" latinLnBrk="0" hangingPunct="1">
                <a:lnSpc>
                  <a:spcPct val="100000"/>
                </a:lnSpc>
                <a:spcBef>
                  <a:spcPts val="0"/>
                </a:spcBef>
                <a:spcAft>
                  <a:spcPts val="600"/>
                </a:spcAft>
                <a:buFont typeface="Amazon Ember"/>
                <a:buChar char="•"/>
                <a:defRPr sz="1800" kern="1200">
                  <a:solidFill>
                    <a:schemeClr val="tx2"/>
                  </a:solidFill>
                  <a:latin typeface="Amazon Ember"/>
                </a:defRPr>
              </a:lvl4pPr>
              <a:lvl5pPr marL="1143000" indent="-230188" algn="l" defTabSz="228600" rtl="0" eaLnBrk="1" latinLnBrk="0" hangingPunct="1">
                <a:lnSpc>
                  <a:spcPct val="100000"/>
                </a:lnSpc>
                <a:spcBef>
                  <a:spcPts val="0"/>
                </a:spcBef>
                <a:spcAft>
                  <a:spcPts val="600"/>
                </a:spcAft>
                <a:buFont typeface="Amazon Ember"/>
                <a:buChar char="•"/>
                <a:defRPr sz="1800" kern="1200">
                  <a:solidFill>
                    <a:schemeClr val="tx2"/>
                  </a:solidFill>
                  <a:latin typeface="Amazon Ember"/>
                </a:defRPr>
              </a:lvl5pPr>
              <a:lvl6pPr marL="13716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6pPr>
              <a:lvl7pPr marL="16002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7pPr>
              <a:lvl8pPr marL="18288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8pPr>
              <a:lvl9pPr marL="20574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9pPr>
            </a:lstStyle>
            <a:p>
              <a:pPr marL="0" marR="0" lvl="0" indent="0" algn="ctr" defTabSz="228600" rtl="0" eaLnBrk="1" fontAlgn="auto" latinLnBrk="0" hangingPunct="1">
                <a:lnSpc>
                  <a:spcPct val="100000"/>
                </a:lnSpc>
                <a:spcBef>
                  <a:spcPts val="0"/>
                </a:spcBef>
                <a:spcAft>
                  <a:spcPts val="600"/>
                </a:spcAft>
                <a:buClrTx/>
                <a:buSzTx/>
                <a:buFont typeface="Amazon Ember"/>
                <a:buNone/>
                <a:tabLst/>
                <a:defRPr/>
              </a:pPr>
              <a:r>
                <a:rPr kumimoji="0" lang="en-US" sz="1800" b="0" i="0" u="none" strike="noStrike" kern="1200" cap="none" spc="0" normalizeH="0" baseline="0" noProof="0">
                  <a:ln>
                    <a:noFill/>
                  </a:ln>
                  <a:solidFill>
                    <a:srgbClr val="232F3E"/>
                  </a:solidFill>
                  <a:effectLst/>
                  <a:uLnTx/>
                  <a:uFillTx/>
                  <a:latin typeface="Amazon Ember"/>
                  <a:ea typeface="+mn-ea"/>
                  <a:cs typeface="+mn-cs"/>
                </a:rPr>
                <a:t>Choice</a:t>
              </a:r>
            </a:p>
          </p:txBody>
        </p:sp>
        <p:sp>
          <p:nvSpPr>
            <p:cNvPr id="8" name="Response Header">
              <a:extLst>
                <a:ext uri="{FF2B5EF4-FFF2-40B4-BE49-F238E27FC236}">
                  <a16:creationId xmlns:a16="http://schemas.microsoft.com/office/drawing/2014/main" id="{60558D72-BD1A-4B7D-9939-2FCA132FBF6D}"/>
                </a:ext>
              </a:extLst>
            </p:cNvPr>
            <p:cNvSpPr txBox="1">
              <a:spLocks/>
            </p:cNvSpPr>
            <p:nvPr/>
          </p:nvSpPr>
          <p:spPr>
            <a:xfrm>
              <a:off x="907950" y="2492562"/>
              <a:ext cx="11284050" cy="317500"/>
            </a:xfrm>
            <a:prstGeom prst="rect">
              <a:avLst/>
            </a:prstGeom>
            <a:solidFill>
              <a:schemeClr val="accent2"/>
            </a:solidFill>
            <a:ln>
              <a:noFill/>
            </a:ln>
          </p:spPr>
          <p:txBody>
            <a:bodyPr lIns="91440" rIns="0">
              <a:noAutofit/>
            </a:bodyPr>
            <a:lstStyle>
              <a:defPPr>
                <a:defRPr lang="en-US"/>
              </a:defPPr>
              <a:lvl1pPr marL="0" indent="0" algn="l" defTabSz="228600" rtl="0" eaLnBrk="1" latinLnBrk="0" hangingPunct="1">
                <a:lnSpc>
                  <a:spcPct val="100000"/>
                </a:lnSpc>
                <a:spcBef>
                  <a:spcPts val="0"/>
                </a:spcBef>
                <a:spcAft>
                  <a:spcPts val="600"/>
                </a:spcAft>
                <a:buFont typeface="Amazon Ember"/>
                <a:buNone/>
                <a:defRPr sz="1800" kern="1200">
                  <a:solidFill>
                    <a:schemeClr val="tx2"/>
                  </a:solidFill>
                  <a:latin typeface="Amazon Ember"/>
                </a:defRPr>
              </a:lvl1pPr>
              <a:lvl2pPr marL="457200" indent="-230188" algn="l" defTabSz="228600" rtl="0" eaLnBrk="1" latinLnBrk="0" hangingPunct="1">
                <a:lnSpc>
                  <a:spcPct val="100000"/>
                </a:lnSpc>
                <a:spcBef>
                  <a:spcPts val="0"/>
                </a:spcBef>
                <a:spcAft>
                  <a:spcPts val="600"/>
                </a:spcAft>
                <a:buFont typeface="Amazon Ember"/>
                <a:buChar char="•"/>
                <a:defRPr sz="2400" kern="1200">
                  <a:solidFill>
                    <a:schemeClr val="tx2"/>
                  </a:solidFill>
                  <a:latin typeface="Amazon Ember"/>
                </a:defRPr>
              </a:lvl2pPr>
              <a:lvl3pPr marL="685800" indent="-230188" algn="l" defTabSz="228600" rtl="0" eaLnBrk="1" latinLnBrk="0" hangingPunct="1">
                <a:lnSpc>
                  <a:spcPct val="100000"/>
                </a:lnSpc>
                <a:spcBef>
                  <a:spcPts val="0"/>
                </a:spcBef>
                <a:spcAft>
                  <a:spcPts val="600"/>
                </a:spcAft>
                <a:buFont typeface="Amazon Ember"/>
                <a:buChar char="•"/>
                <a:defRPr sz="2000" kern="1200">
                  <a:solidFill>
                    <a:schemeClr val="tx2"/>
                  </a:solidFill>
                  <a:latin typeface="Amazon Ember"/>
                </a:defRPr>
              </a:lvl3pPr>
              <a:lvl4pPr marL="914400" indent="-230188" algn="l" defTabSz="228600" rtl="0" eaLnBrk="1" latinLnBrk="0" hangingPunct="1">
                <a:lnSpc>
                  <a:spcPct val="100000"/>
                </a:lnSpc>
                <a:spcBef>
                  <a:spcPts val="0"/>
                </a:spcBef>
                <a:spcAft>
                  <a:spcPts val="600"/>
                </a:spcAft>
                <a:buFont typeface="Amazon Ember"/>
                <a:buChar char="•"/>
                <a:defRPr sz="1800" kern="1200">
                  <a:solidFill>
                    <a:schemeClr val="tx2"/>
                  </a:solidFill>
                  <a:latin typeface="Amazon Ember"/>
                </a:defRPr>
              </a:lvl4pPr>
              <a:lvl5pPr marL="1143000" indent="-230188" algn="l" defTabSz="228600" rtl="0" eaLnBrk="1" latinLnBrk="0" hangingPunct="1">
                <a:lnSpc>
                  <a:spcPct val="100000"/>
                </a:lnSpc>
                <a:spcBef>
                  <a:spcPts val="0"/>
                </a:spcBef>
                <a:spcAft>
                  <a:spcPts val="600"/>
                </a:spcAft>
                <a:buFont typeface="Amazon Ember"/>
                <a:buChar char="•"/>
                <a:defRPr sz="1800" kern="1200">
                  <a:solidFill>
                    <a:schemeClr val="tx2"/>
                  </a:solidFill>
                  <a:latin typeface="Amazon Ember"/>
                </a:defRPr>
              </a:lvl5pPr>
              <a:lvl6pPr marL="13716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6pPr>
              <a:lvl7pPr marL="16002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7pPr>
              <a:lvl8pPr marL="18288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8pPr>
              <a:lvl9pPr marL="20574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9pPr>
            </a:lstStyle>
            <a:p>
              <a:pPr marL="0" marR="0" lvl="0" indent="0" algn="l" defTabSz="228600" rtl="0" eaLnBrk="1" fontAlgn="auto" latinLnBrk="0" hangingPunct="1">
                <a:lnSpc>
                  <a:spcPct val="100000"/>
                </a:lnSpc>
                <a:spcBef>
                  <a:spcPts val="0"/>
                </a:spcBef>
                <a:spcAft>
                  <a:spcPts val="600"/>
                </a:spcAft>
                <a:buClrTx/>
                <a:buSzTx/>
                <a:buFont typeface="Amazon Ember"/>
                <a:buNone/>
                <a:tabLst/>
                <a:defRPr/>
              </a:pPr>
              <a:r>
                <a:rPr kumimoji="0" lang="en-US" sz="1800" b="0" i="0" u="none" strike="noStrike" kern="1200" cap="none" spc="0" normalizeH="0" baseline="0" noProof="0">
                  <a:ln>
                    <a:noFill/>
                  </a:ln>
                  <a:solidFill>
                    <a:srgbClr val="232F3E"/>
                  </a:solidFill>
                  <a:effectLst/>
                  <a:uLnTx/>
                  <a:uFillTx/>
                  <a:latin typeface="Amazon Ember"/>
                  <a:ea typeface="+mn-ea"/>
                  <a:cs typeface="+mn-cs"/>
                </a:rPr>
                <a:t>Response</a:t>
              </a:r>
            </a:p>
          </p:txBody>
        </p:sp>
        <p:sp>
          <p:nvSpPr>
            <p:cNvPr id="9" name="First Resp #">
              <a:extLst>
                <a:ext uri="{FF2B5EF4-FFF2-40B4-BE49-F238E27FC236}">
                  <a16:creationId xmlns:a16="http://schemas.microsoft.com/office/drawing/2014/main" id="{65A4A2A3-944B-4A39-AAC8-A3FA4ACE17D0}"/>
                </a:ext>
              </a:extLst>
            </p:cNvPr>
            <p:cNvSpPr txBox="1">
              <a:spLocks/>
            </p:cNvSpPr>
            <p:nvPr/>
          </p:nvSpPr>
          <p:spPr>
            <a:xfrm>
              <a:off x="1" y="2810026"/>
              <a:ext cx="888136" cy="640080"/>
            </a:xfrm>
            <a:prstGeom prst="rect">
              <a:avLst/>
            </a:prstGeom>
            <a:noFill/>
            <a:ln>
              <a:noFill/>
            </a:ln>
          </p:spPr>
          <p:txBody>
            <a:bodyPr lIns="0" tIns="0" rIns="0" bIns="0" anchor="ctr"/>
            <a:lstStyle>
              <a:defPPr>
                <a:defRPr lang="en-US"/>
              </a:defPPr>
              <a:lvl1pPr marL="0" indent="0" algn="ctr" defTabSz="228600" rtl="0" eaLnBrk="1" latinLnBrk="0" hangingPunct="1">
                <a:lnSpc>
                  <a:spcPct val="100000"/>
                </a:lnSpc>
                <a:spcBef>
                  <a:spcPts val="0"/>
                </a:spcBef>
                <a:spcAft>
                  <a:spcPts val="0"/>
                </a:spcAft>
                <a:buFont typeface="Amazon Ember"/>
                <a:buNone/>
                <a:defRPr sz="2000" kern="1200">
                  <a:solidFill>
                    <a:schemeClr val="tx2"/>
                  </a:solidFill>
                  <a:latin typeface="+mj-lt"/>
                </a:defRPr>
              </a:lvl1pPr>
              <a:lvl2pPr marL="228600" indent="0" algn="l" defTabSz="228600" rtl="0" eaLnBrk="1" latinLnBrk="0" hangingPunct="1">
                <a:lnSpc>
                  <a:spcPct val="100000"/>
                </a:lnSpc>
                <a:spcBef>
                  <a:spcPts val="0"/>
                </a:spcBef>
                <a:spcAft>
                  <a:spcPts val="600"/>
                </a:spcAft>
                <a:buFont typeface="Amazon Ember"/>
                <a:buNone/>
                <a:defRPr sz="2400" kern="1200">
                  <a:solidFill>
                    <a:schemeClr val="tx2"/>
                  </a:solidFill>
                  <a:latin typeface="Amazon Ember"/>
                </a:defRPr>
              </a:lvl2pPr>
              <a:lvl3pPr marL="502920" indent="0" algn="l" defTabSz="228600" rtl="0" eaLnBrk="1" latinLnBrk="0" hangingPunct="1">
                <a:lnSpc>
                  <a:spcPct val="100000"/>
                </a:lnSpc>
                <a:spcBef>
                  <a:spcPts val="0"/>
                </a:spcBef>
                <a:spcAft>
                  <a:spcPts val="600"/>
                </a:spcAft>
                <a:buFont typeface="Amazon Ember"/>
                <a:buNone/>
                <a:defRPr sz="2000" kern="1200">
                  <a:solidFill>
                    <a:schemeClr val="tx2"/>
                  </a:solidFill>
                  <a:latin typeface="Amazon Ember"/>
                </a:defRPr>
              </a:lvl3pPr>
              <a:lvl4pPr marL="777240" indent="0" algn="l" defTabSz="228600" rtl="0" eaLnBrk="1" latinLnBrk="0" hangingPunct="1">
                <a:lnSpc>
                  <a:spcPct val="100000"/>
                </a:lnSpc>
                <a:spcBef>
                  <a:spcPts val="0"/>
                </a:spcBef>
                <a:spcAft>
                  <a:spcPts val="600"/>
                </a:spcAft>
                <a:buFont typeface="Amazon Ember"/>
                <a:buNone/>
                <a:defRPr sz="1800" kern="1200">
                  <a:solidFill>
                    <a:schemeClr val="tx2"/>
                  </a:solidFill>
                  <a:latin typeface="Amazon Ember"/>
                </a:defRPr>
              </a:lvl4pPr>
              <a:lvl5pPr marL="1051560" indent="0" algn="l" defTabSz="228600" rtl="0" eaLnBrk="1" latinLnBrk="0" hangingPunct="1">
                <a:lnSpc>
                  <a:spcPct val="100000"/>
                </a:lnSpc>
                <a:spcBef>
                  <a:spcPts val="0"/>
                </a:spcBef>
                <a:spcAft>
                  <a:spcPts val="600"/>
                </a:spcAft>
                <a:buFont typeface="Amazon Ember"/>
                <a:buNone/>
                <a:defRPr sz="1800" kern="1200">
                  <a:solidFill>
                    <a:schemeClr val="tx2"/>
                  </a:solidFill>
                  <a:latin typeface="Amazon Ember"/>
                </a:defRPr>
              </a:lvl5pPr>
              <a:lvl6pPr marL="13716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6pPr>
              <a:lvl7pPr marL="16002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7pPr>
              <a:lvl8pPr marL="18288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8pPr>
              <a:lvl9pPr marL="20574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9pPr>
            </a:lstStyle>
            <a:p>
              <a:pPr marL="0" marR="0" lvl="0" indent="0" algn="ctr" defTabSz="228600" rtl="0" eaLnBrk="1" fontAlgn="auto" latinLnBrk="0" hangingPunct="1">
                <a:lnSpc>
                  <a:spcPct val="100000"/>
                </a:lnSpc>
                <a:spcBef>
                  <a:spcPts val="0"/>
                </a:spcBef>
                <a:spcAft>
                  <a:spcPts val="0"/>
                </a:spcAft>
                <a:buClrTx/>
                <a:buSzTx/>
                <a:buFont typeface="Amazon Ember"/>
                <a:buNone/>
                <a:tabLst/>
                <a:defRPr/>
              </a:pPr>
              <a:r>
                <a:rPr kumimoji="0" lang="en-US" sz="1800" b="0" i="0" u="none" strike="noStrike" kern="1200" cap="none" spc="0" normalizeH="0" baseline="0" noProof="0">
                  <a:ln>
                    <a:noFill/>
                  </a:ln>
                  <a:solidFill>
                    <a:srgbClr val="232F3E"/>
                  </a:solidFill>
                  <a:effectLst/>
                  <a:uLnTx/>
                  <a:uFillTx/>
                  <a:latin typeface="Amazon Ember Heavy"/>
                  <a:ea typeface="+mn-ea"/>
                  <a:cs typeface="+mn-cs"/>
                </a:rPr>
                <a:t>A</a:t>
              </a:r>
            </a:p>
          </p:txBody>
        </p:sp>
        <p:sp>
          <p:nvSpPr>
            <p:cNvPr id="11" name="Second Resp #">
              <a:extLst>
                <a:ext uri="{FF2B5EF4-FFF2-40B4-BE49-F238E27FC236}">
                  <a16:creationId xmlns:a16="http://schemas.microsoft.com/office/drawing/2014/main" id="{0BCD2BF9-FDB8-4214-922C-6D75F9BC5A8D}"/>
                </a:ext>
              </a:extLst>
            </p:cNvPr>
            <p:cNvSpPr txBox="1">
              <a:spLocks/>
            </p:cNvSpPr>
            <p:nvPr/>
          </p:nvSpPr>
          <p:spPr>
            <a:xfrm>
              <a:off x="1" y="3483508"/>
              <a:ext cx="888136" cy="640080"/>
            </a:xfrm>
            <a:prstGeom prst="rect">
              <a:avLst/>
            </a:prstGeom>
            <a:noFill/>
            <a:ln>
              <a:noFill/>
            </a:ln>
          </p:spPr>
          <p:txBody>
            <a:bodyPr lIns="0" tIns="0" rIns="0" bIns="0" anchor="ctr"/>
            <a:lstStyle>
              <a:defPPr>
                <a:defRPr lang="en-US"/>
              </a:defPPr>
              <a:lvl1pPr marL="0" indent="0" algn="ctr" defTabSz="228600" rtl="0" eaLnBrk="1" latinLnBrk="0" hangingPunct="1">
                <a:lnSpc>
                  <a:spcPct val="100000"/>
                </a:lnSpc>
                <a:spcBef>
                  <a:spcPts val="0"/>
                </a:spcBef>
                <a:spcAft>
                  <a:spcPts val="0"/>
                </a:spcAft>
                <a:buFont typeface="Amazon Ember"/>
                <a:buNone/>
                <a:defRPr sz="2000" kern="1200">
                  <a:solidFill>
                    <a:schemeClr val="tx2"/>
                  </a:solidFill>
                  <a:latin typeface="+mj-lt"/>
                </a:defRPr>
              </a:lvl1pPr>
              <a:lvl2pPr marL="228600" indent="0" algn="l" defTabSz="228600" rtl="0" eaLnBrk="1" latinLnBrk="0" hangingPunct="1">
                <a:lnSpc>
                  <a:spcPct val="100000"/>
                </a:lnSpc>
                <a:spcBef>
                  <a:spcPts val="0"/>
                </a:spcBef>
                <a:spcAft>
                  <a:spcPts val="600"/>
                </a:spcAft>
                <a:buFont typeface="Amazon Ember"/>
                <a:buNone/>
                <a:defRPr sz="2400" kern="1200">
                  <a:solidFill>
                    <a:schemeClr val="tx2"/>
                  </a:solidFill>
                  <a:latin typeface="Amazon Ember"/>
                </a:defRPr>
              </a:lvl2pPr>
              <a:lvl3pPr marL="502920" indent="0" algn="l" defTabSz="228600" rtl="0" eaLnBrk="1" latinLnBrk="0" hangingPunct="1">
                <a:lnSpc>
                  <a:spcPct val="100000"/>
                </a:lnSpc>
                <a:spcBef>
                  <a:spcPts val="0"/>
                </a:spcBef>
                <a:spcAft>
                  <a:spcPts val="600"/>
                </a:spcAft>
                <a:buFont typeface="Amazon Ember"/>
                <a:buNone/>
                <a:defRPr sz="2000" kern="1200">
                  <a:solidFill>
                    <a:schemeClr val="tx2"/>
                  </a:solidFill>
                  <a:latin typeface="Amazon Ember"/>
                </a:defRPr>
              </a:lvl3pPr>
              <a:lvl4pPr marL="777240" indent="0" algn="l" defTabSz="228600" rtl="0" eaLnBrk="1" latinLnBrk="0" hangingPunct="1">
                <a:lnSpc>
                  <a:spcPct val="100000"/>
                </a:lnSpc>
                <a:spcBef>
                  <a:spcPts val="0"/>
                </a:spcBef>
                <a:spcAft>
                  <a:spcPts val="600"/>
                </a:spcAft>
                <a:buFont typeface="Amazon Ember"/>
                <a:buNone/>
                <a:defRPr sz="1800" kern="1200">
                  <a:solidFill>
                    <a:schemeClr val="tx2"/>
                  </a:solidFill>
                  <a:latin typeface="Amazon Ember"/>
                </a:defRPr>
              </a:lvl4pPr>
              <a:lvl5pPr marL="1051560" indent="0" algn="l" defTabSz="228600" rtl="0" eaLnBrk="1" latinLnBrk="0" hangingPunct="1">
                <a:lnSpc>
                  <a:spcPct val="100000"/>
                </a:lnSpc>
                <a:spcBef>
                  <a:spcPts val="0"/>
                </a:spcBef>
                <a:spcAft>
                  <a:spcPts val="600"/>
                </a:spcAft>
                <a:buFont typeface="Amazon Ember"/>
                <a:buNone/>
                <a:defRPr sz="1800" kern="1200">
                  <a:solidFill>
                    <a:schemeClr val="tx2"/>
                  </a:solidFill>
                  <a:latin typeface="Amazon Ember"/>
                </a:defRPr>
              </a:lvl5pPr>
              <a:lvl6pPr marL="13716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6pPr>
              <a:lvl7pPr marL="16002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7pPr>
              <a:lvl8pPr marL="18288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8pPr>
              <a:lvl9pPr marL="20574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9pPr>
            </a:lstStyle>
            <a:p>
              <a:pPr marL="0" marR="0" lvl="0" indent="0" algn="ctr" defTabSz="228600" rtl="0" eaLnBrk="1" fontAlgn="auto" latinLnBrk="0" hangingPunct="1">
                <a:lnSpc>
                  <a:spcPct val="100000"/>
                </a:lnSpc>
                <a:spcBef>
                  <a:spcPts val="0"/>
                </a:spcBef>
                <a:spcAft>
                  <a:spcPts val="0"/>
                </a:spcAft>
                <a:buClrTx/>
                <a:buSzTx/>
                <a:buFont typeface="Amazon Ember"/>
                <a:buNone/>
                <a:tabLst/>
                <a:defRPr/>
              </a:pPr>
              <a:r>
                <a:rPr kumimoji="0" lang="en-US" sz="1800" b="0" i="0" u="none" strike="noStrike" kern="1200" cap="none" spc="0" normalizeH="0" baseline="0" noProof="0">
                  <a:ln>
                    <a:noFill/>
                  </a:ln>
                  <a:solidFill>
                    <a:srgbClr val="232F3E"/>
                  </a:solidFill>
                  <a:effectLst/>
                  <a:uLnTx/>
                  <a:uFillTx/>
                  <a:latin typeface="Amazon Ember Heavy"/>
                  <a:ea typeface="+mn-ea"/>
                  <a:cs typeface="+mn-cs"/>
                </a:rPr>
                <a:t>B</a:t>
              </a:r>
            </a:p>
          </p:txBody>
        </p:sp>
        <p:sp>
          <p:nvSpPr>
            <p:cNvPr id="13" name="Third Resp #">
              <a:extLst>
                <a:ext uri="{FF2B5EF4-FFF2-40B4-BE49-F238E27FC236}">
                  <a16:creationId xmlns:a16="http://schemas.microsoft.com/office/drawing/2014/main" id="{D3D9828D-2026-4471-8E3E-251D638B962F}"/>
                </a:ext>
              </a:extLst>
            </p:cNvPr>
            <p:cNvSpPr txBox="1">
              <a:spLocks/>
            </p:cNvSpPr>
            <p:nvPr/>
          </p:nvSpPr>
          <p:spPr>
            <a:xfrm>
              <a:off x="1" y="4156990"/>
              <a:ext cx="888136" cy="640080"/>
            </a:xfrm>
            <a:prstGeom prst="rect">
              <a:avLst/>
            </a:prstGeom>
            <a:noFill/>
            <a:ln>
              <a:noFill/>
            </a:ln>
          </p:spPr>
          <p:txBody>
            <a:bodyPr lIns="0" tIns="0" rIns="0" bIns="0" anchor="ctr"/>
            <a:lstStyle>
              <a:defPPr>
                <a:defRPr lang="en-US"/>
              </a:defPPr>
              <a:lvl1pPr marL="0" indent="0" algn="ctr" defTabSz="228600" rtl="0" eaLnBrk="1" latinLnBrk="0" hangingPunct="1">
                <a:lnSpc>
                  <a:spcPct val="100000"/>
                </a:lnSpc>
                <a:spcBef>
                  <a:spcPts val="0"/>
                </a:spcBef>
                <a:spcAft>
                  <a:spcPts val="0"/>
                </a:spcAft>
                <a:buFont typeface="Amazon Ember"/>
                <a:buNone/>
                <a:defRPr sz="2000" kern="1200">
                  <a:solidFill>
                    <a:schemeClr val="tx2"/>
                  </a:solidFill>
                  <a:latin typeface="+mj-lt"/>
                </a:defRPr>
              </a:lvl1pPr>
              <a:lvl2pPr marL="228600" indent="0" algn="l" defTabSz="228600" rtl="0" eaLnBrk="1" latinLnBrk="0" hangingPunct="1">
                <a:lnSpc>
                  <a:spcPct val="100000"/>
                </a:lnSpc>
                <a:spcBef>
                  <a:spcPts val="0"/>
                </a:spcBef>
                <a:spcAft>
                  <a:spcPts val="600"/>
                </a:spcAft>
                <a:buFont typeface="Amazon Ember"/>
                <a:buNone/>
                <a:defRPr sz="2400" kern="1200">
                  <a:solidFill>
                    <a:schemeClr val="tx2"/>
                  </a:solidFill>
                  <a:latin typeface="Amazon Ember"/>
                </a:defRPr>
              </a:lvl2pPr>
              <a:lvl3pPr marL="502920" indent="0" algn="l" defTabSz="228600" rtl="0" eaLnBrk="1" latinLnBrk="0" hangingPunct="1">
                <a:lnSpc>
                  <a:spcPct val="100000"/>
                </a:lnSpc>
                <a:spcBef>
                  <a:spcPts val="0"/>
                </a:spcBef>
                <a:spcAft>
                  <a:spcPts val="600"/>
                </a:spcAft>
                <a:buFont typeface="Amazon Ember"/>
                <a:buNone/>
                <a:defRPr sz="2000" kern="1200">
                  <a:solidFill>
                    <a:schemeClr val="tx2"/>
                  </a:solidFill>
                  <a:latin typeface="Amazon Ember"/>
                </a:defRPr>
              </a:lvl3pPr>
              <a:lvl4pPr marL="777240" indent="0" algn="l" defTabSz="228600" rtl="0" eaLnBrk="1" latinLnBrk="0" hangingPunct="1">
                <a:lnSpc>
                  <a:spcPct val="100000"/>
                </a:lnSpc>
                <a:spcBef>
                  <a:spcPts val="0"/>
                </a:spcBef>
                <a:spcAft>
                  <a:spcPts val="600"/>
                </a:spcAft>
                <a:buFont typeface="Amazon Ember"/>
                <a:buNone/>
                <a:defRPr sz="1800" kern="1200">
                  <a:solidFill>
                    <a:schemeClr val="tx2"/>
                  </a:solidFill>
                  <a:latin typeface="Amazon Ember"/>
                </a:defRPr>
              </a:lvl4pPr>
              <a:lvl5pPr marL="1051560" indent="0" algn="l" defTabSz="228600" rtl="0" eaLnBrk="1" latinLnBrk="0" hangingPunct="1">
                <a:lnSpc>
                  <a:spcPct val="100000"/>
                </a:lnSpc>
                <a:spcBef>
                  <a:spcPts val="0"/>
                </a:spcBef>
                <a:spcAft>
                  <a:spcPts val="600"/>
                </a:spcAft>
                <a:buFont typeface="Amazon Ember"/>
                <a:buNone/>
                <a:defRPr sz="1800" kern="1200">
                  <a:solidFill>
                    <a:schemeClr val="tx2"/>
                  </a:solidFill>
                  <a:latin typeface="Amazon Ember"/>
                </a:defRPr>
              </a:lvl5pPr>
              <a:lvl6pPr marL="13716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6pPr>
              <a:lvl7pPr marL="16002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7pPr>
              <a:lvl8pPr marL="18288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8pPr>
              <a:lvl9pPr marL="20574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9pPr>
            </a:lstStyle>
            <a:p>
              <a:pPr marL="0" marR="0" lvl="0" indent="0" algn="ctr" defTabSz="228600" rtl="0" eaLnBrk="1" fontAlgn="auto" latinLnBrk="0" hangingPunct="1">
                <a:lnSpc>
                  <a:spcPct val="100000"/>
                </a:lnSpc>
                <a:spcBef>
                  <a:spcPts val="0"/>
                </a:spcBef>
                <a:spcAft>
                  <a:spcPts val="0"/>
                </a:spcAft>
                <a:buClrTx/>
                <a:buSzTx/>
                <a:buFont typeface="Amazon Ember"/>
                <a:buNone/>
                <a:tabLst/>
                <a:defRPr/>
              </a:pPr>
              <a:r>
                <a:rPr kumimoji="0" lang="en-US" sz="1800" b="0" i="0" u="none" strike="noStrike" kern="1200" cap="none" spc="0" normalizeH="0" baseline="0" noProof="0">
                  <a:ln>
                    <a:noFill/>
                  </a:ln>
                  <a:solidFill>
                    <a:srgbClr val="232F3E"/>
                  </a:solidFill>
                  <a:effectLst/>
                  <a:uLnTx/>
                  <a:uFillTx/>
                  <a:latin typeface="Amazon Ember Heavy"/>
                  <a:ea typeface="+mn-ea"/>
                  <a:cs typeface="+mn-cs"/>
                </a:rPr>
                <a:t>C</a:t>
              </a:r>
            </a:p>
          </p:txBody>
        </p:sp>
        <p:sp>
          <p:nvSpPr>
            <p:cNvPr id="15" name="Fourth Resp #">
              <a:extLst>
                <a:ext uri="{FF2B5EF4-FFF2-40B4-BE49-F238E27FC236}">
                  <a16:creationId xmlns:a16="http://schemas.microsoft.com/office/drawing/2014/main" id="{4450AE74-48CE-4056-9DF0-FCAD15DA0510}"/>
                </a:ext>
              </a:extLst>
            </p:cNvPr>
            <p:cNvSpPr txBox="1">
              <a:spLocks/>
            </p:cNvSpPr>
            <p:nvPr/>
          </p:nvSpPr>
          <p:spPr>
            <a:xfrm>
              <a:off x="1" y="4830472"/>
              <a:ext cx="888136" cy="640080"/>
            </a:xfrm>
            <a:prstGeom prst="rect">
              <a:avLst/>
            </a:prstGeom>
            <a:noFill/>
            <a:ln>
              <a:noFill/>
            </a:ln>
          </p:spPr>
          <p:txBody>
            <a:bodyPr lIns="0" tIns="0" rIns="0" bIns="0" anchor="ctr"/>
            <a:lstStyle>
              <a:defPPr>
                <a:defRPr lang="en-US"/>
              </a:defPPr>
              <a:lvl1pPr marL="0" indent="0" algn="ctr" defTabSz="228600" rtl="0" eaLnBrk="1" latinLnBrk="0" hangingPunct="1">
                <a:lnSpc>
                  <a:spcPct val="100000"/>
                </a:lnSpc>
                <a:spcBef>
                  <a:spcPts val="0"/>
                </a:spcBef>
                <a:spcAft>
                  <a:spcPts val="0"/>
                </a:spcAft>
                <a:buFont typeface="Amazon Ember"/>
                <a:buNone/>
                <a:defRPr sz="2000" kern="1200">
                  <a:solidFill>
                    <a:schemeClr val="tx2"/>
                  </a:solidFill>
                  <a:latin typeface="+mj-lt"/>
                </a:defRPr>
              </a:lvl1pPr>
              <a:lvl2pPr marL="228600" indent="0" algn="l" defTabSz="228600" rtl="0" eaLnBrk="1" latinLnBrk="0" hangingPunct="1">
                <a:lnSpc>
                  <a:spcPct val="100000"/>
                </a:lnSpc>
                <a:spcBef>
                  <a:spcPts val="0"/>
                </a:spcBef>
                <a:spcAft>
                  <a:spcPts val="600"/>
                </a:spcAft>
                <a:buFont typeface="Amazon Ember"/>
                <a:buNone/>
                <a:defRPr sz="2400" kern="1200">
                  <a:solidFill>
                    <a:schemeClr val="tx2"/>
                  </a:solidFill>
                  <a:latin typeface="Amazon Ember"/>
                </a:defRPr>
              </a:lvl2pPr>
              <a:lvl3pPr marL="502920" indent="0" algn="l" defTabSz="228600" rtl="0" eaLnBrk="1" latinLnBrk="0" hangingPunct="1">
                <a:lnSpc>
                  <a:spcPct val="100000"/>
                </a:lnSpc>
                <a:spcBef>
                  <a:spcPts val="0"/>
                </a:spcBef>
                <a:spcAft>
                  <a:spcPts val="600"/>
                </a:spcAft>
                <a:buFont typeface="Amazon Ember"/>
                <a:buNone/>
                <a:defRPr sz="2000" kern="1200">
                  <a:solidFill>
                    <a:schemeClr val="tx2"/>
                  </a:solidFill>
                  <a:latin typeface="Amazon Ember"/>
                </a:defRPr>
              </a:lvl3pPr>
              <a:lvl4pPr marL="777240" indent="0" algn="l" defTabSz="228600" rtl="0" eaLnBrk="1" latinLnBrk="0" hangingPunct="1">
                <a:lnSpc>
                  <a:spcPct val="100000"/>
                </a:lnSpc>
                <a:spcBef>
                  <a:spcPts val="0"/>
                </a:spcBef>
                <a:spcAft>
                  <a:spcPts val="600"/>
                </a:spcAft>
                <a:buFont typeface="Amazon Ember"/>
                <a:buNone/>
                <a:defRPr sz="1800" kern="1200">
                  <a:solidFill>
                    <a:schemeClr val="tx2"/>
                  </a:solidFill>
                  <a:latin typeface="Amazon Ember"/>
                </a:defRPr>
              </a:lvl4pPr>
              <a:lvl5pPr marL="1051560" indent="0" algn="l" defTabSz="228600" rtl="0" eaLnBrk="1" latinLnBrk="0" hangingPunct="1">
                <a:lnSpc>
                  <a:spcPct val="100000"/>
                </a:lnSpc>
                <a:spcBef>
                  <a:spcPts val="0"/>
                </a:spcBef>
                <a:spcAft>
                  <a:spcPts val="600"/>
                </a:spcAft>
                <a:buFont typeface="Amazon Ember"/>
                <a:buNone/>
                <a:defRPr sz="1800" kern="1200">
                  <a:solidFill>
                    <a:schemeClr val="tx2"/>
                  </a:solidFill>
                  <a:latin typeface="Amazon Ember"/>
                </a:defRPr>
              </a:lvl5pPr>
              <a:lvl6pPr marL="13716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6pPr>
              <a:lvl7pPr marL="16002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7pPr>
              <a:lvl8pPr marL="18288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8pPr>
              <a:lvl9pPr marL="20574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9pPr>
            </a:lstStyle>
            <a:p>
              <a:pPr marL="0" marR="0" lvl="0" indent="0" algn="ctr" defTabSz="228600" rtl="0" eaLnBrk="1" fontAlgn="auto" latinLnBrk="0" hangingPunct="1">
                <a:lnSpc>
                  <a:spcPct val="100000"/>
                </a:lnSpc>
                <a:spcBef>
                  <a:spcPts val="0"/>
                </a:spcBef>
                <a:spcAft>
                  <a:spcPts val="0"/>
                </a:spcAft>
                <a:buClrTx/>
                <a:buSzTx/>
                <a:buFont typeface="Amazon Ember"/>
                <a:buNone/>
                <a:tabLst/>
                <a:defRPr/>
              </a:pPr>
              <a:r>
                <a:rPr kumimoji="0" lang="en-US" sz="1800" b="0" i="0" u="none" strike="noStrike" kern="1200" cap="none" spc="0" normalizeH="0" baseline="0" noProof="0">
                  <a:ln>
                    <a:noFill/>
                  </a:ln>
                  <a:solidFill>
                    <a:srgbClr val="232F3E"/>
                  </a:solidFill>
                  <a:effectLst/>
                  <a:uLnTx/>
                  <a:uFillTx/>
                  <a:latin typeface="Amazon Ember Heavy"/>
                  <a:ea typeface="+mn-ea"/>
                  <a:cs typeface="+mn-cs"/>
                </a:rPr>
                <a:t>D</a:t>
              </a:r>
            </a:p>
          </p:txBody>
        </p:sp>
      </p:grpSp>
      <p:sp>
        <p:nvSpPr>
          <p:cNvPr id="17" name="First Resp Text">
            <a:extLst>
              <a:ext uri="{FF2B5EF4-FFF2-40B4-BE49-F238E27FC236}">
                <a16:creationId xmlns:a16="http://schemas.microsoft.com/office/drawing/2014/main" id="{001FEC12-6BAA-55FB-4788-FF17A4E95A8E}"/>
              </a:ext>
            </a:extLst>
          </p:cNvPr>
          <p:cNvSpPr txBox="1">
            <a:spLocks/>
          </p:cNvSpPr>
          <p:nvPr/>
        </p:nvSpPr>
        <p:spPr>
          <a:xfrm>
            <a:off x="958750" y="2843464"/>
            <a:ext cx="10992458" cy="606642"/>
          </a:xfrm>
          <a:prstGeom prst="rect">
            <a:avLst/>
          </a:prstGeom>
          <a:solidFill>
            <a:schemeClr val="bg1"/>
          </a:solidFill>
          <a:ln>
            <a:solidFill>
              <a:schemeClr val="bg1"/>
            </a:solidFill>
          </a:ln>
        </p:spPr>
        <p:txBody>
          <a:bodyPr lIns="91440" tIns="0" rIns="0" bIns="0" anchor="ctr"/>
          <a:lstStyle>
            <a:defPPr>
              <a:defRPr lang="en-US"/>
            </a:defPPr>
            <a:lvl1pPr marL="0" indent="0" algn="l" defTabSz="228600" rtl="0" eaLnBrk="1" latinLnBrk="0" hangingPunct="1">
              <a:lnSpc>
                <a:spcPct val="100000"/>
              </a:lnSpc>
              <a:spcBef>
                <a:spcPts val="0"/>
              </a:spcBef>
              <a:spcAft>
                <a:spcPts val="0"/>
              </a:spcAft>
              <a:buFont typeface="Amazon Ember"/>
              <a:buNone/>
              <a:defRPr sz="2000" kern="1200">
                <a:solidFill>
                  <a:schemeClr val="tx2"/>
                </a:solidFill>
                <a:latin typeface="Amazon Ember"/>
              </a:defRPr>
            </a:lvl1pPr>
            <a:lvl2pPr marL="228600" indent="0" algn="l" defTabSz="228600" rtl="0" eaLnBrk="1" latinLnBrk="0" hangingPunct="1">
              <a:lnSpc>
                <a:spcPct val="100000"/>
              </a:lnSpc>
              <a:spcBef>
                <a:spcPts val="0"/>
              </a:spcBef>
              <a:spcAft>
                <a:spcPts val="600"/>
              </a:spcAft>
              <a:buFont typeface="Amazon Ember"/>
              <a:buNone/>
              <a:defRPr sz="2400" kern="1200">
                <a:solidFill>
                  <a:schemeClr val="tx2"/>
                </a:solidFill>
                <a:latin typeface="Amazon Ember"/>
              </a:defRPr>
            </a:lvl2pPr>
            <a:lvl3pPr marL="502920" indent="0" algn="l" defTabSz="228600" rtl="0" eaLnBrk="1" latinLnBrk="0" hangingPunct="1">
              <a:lnSpc>
                <a:spcPct val="100000"/>
              </a:lnSpc>
              <a:spcBef>
                <a:spcPts val="0"/>
              </a:spcBef>
              <a:spcAft>
                <a:spcPts val="600"/>
              </a:spcAft>
              <a:buFont typeface="Amazon Ember"/>
              <a:buNone/>
              <a:defRPr sz="2000" kern="1200">
                <a:solidFill>
                  <a:schemeClr val="tx2"/>
                </a:solidFill>
                <a:latin typeface="Amazon Ember"/>
              </a:defRPr>
            </a:lvl3pPr>
            <a:lvl4pPr marL="777240" indent="0" algn="l" defTabSz="228600" rtl="0" eaLnBrk="1" latinLnBrk="0" hangingPunct="1">
              <a:lnSpc>
                <a:spcPct val="100000"/>
              </a:lnSpc>
              <a:spcBef>
                <a:spcPts val="0"/>
              </a:spcBef>
              <a:spcAft>
                <a:spcPts val="600"/>
              </a:spcAft>
              <a:buFont typeface="Amazon Ember"/>
              <a:buNone/>
              <a:defRPr sz="1800" kern="1200">
                <a:solidFill>
                  <a:schemeClr val="tx2"/>
                </a:solidFill>
                <a:latin typeface="Amazon Ember"/>
              </a:defRPr>
            </a:lvl4pPr>
            <a:lvl5pPr marL="1051560" indent="0" algn="l" defTabSz="228600" rtl="0" eaLnBrk="1" latinLnBrk="0" hangingPunct="1">
              <a:lnSpc>
                <a:spcPct val="100000"/>
              </a:lnSpc>
              <a:spcBef>
                <a:spcPts val="0"/>
              </a:spcBef>
              <a:spcAft>
                <a:spcPts val="600"/>
              </a:spcAft>
              <a:buFont typeface="Amazon Ember"/>
              <a:buNone/>
              <a:defRPr sz="1800" kern="1200">
                <a:solidFill>
                  <a:schemeClr val="tx2"/>
                </a:solidFill>
                <a:latin typeface="Amazon Ember"/>
              </a:defRPr>
            </a:lvl5pPr>
            <a:lvl6pPr marL="13716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6pPr>
            <a:lvl7pPr marL="16002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7pPr>
            <a:lvl8pPr marL="18288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8pPr>
            <a:lvl9pPr marL="20574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9pPr>
          </a:lstStyle>
          <a:p>
            <a:r>
              <a:rPr lang="en-US"/>
              <a:t>AWS EC2 Auto Scaling</a:t>
            </a:r>
          </a:p>
        </p:txBody>
      </p:sp>
      <p:sp>
        <p:nvSpPr>
          <p:cNvPr id="18" name="Second Resp Text">
            <a:extLst>
              <a:ext uri="{FF2B5EF4-FFF2-40B4-BE49-F238E27FC236}">
                <a16:creationId xmlns:a16="http://schemas.microsoft.com/office/drawing/2014/main" id="{417DB158-3841-EF21-5776-08B9DA741570}"/>
              </a:ext>
            </a:extLst>
          </p:cNvPr>
          <p:cNvSpPr txBox="1">
            <a:spLocks/>
          </p:cNvSpPr>
          <p:nvPr/>
        </p:nvSpPr>
        <p:spPr>
          <a:xfrm>
            <a:off x="958750" y="3483508"/>
            <a:ext cx="10992458" cy="640080"/>
          </a:xfrm>
          <a:prstGeom prst="rect">
            <a:avLst/>
          </a:prstGeom>
          <a:solidFill>
            <a:schemeClr val="bg1"/>
          </a:solidFill>
          <a:ln>
            <a:solidFill>
              <a:schemeClr val="bg1"/>
            </a:solidFill>
          </a:ln>
        </p:spPr>
        <p:txBody>
          <a:bodyPr lIns="91440" tIns="0" rIns="0" bIns="0" anchor="ctr"/>
          <a:lstStyle>
            <a:defPPr>
              <a:defRPr lang="en-US"/>
            </a:defPPr>
            <a:lvl1pPr marL="0" indent="0" algn="l" defTabSz="228600" rtl="0" eaLnBrk="1" latinLnBrk="0" hangingPunct="1">
              <a:lnSpc>
                <a:spcPct val="100000"/>
              </a:lnSpc>
              <a:spcBef>
                <a:spcPts val="0"/>
              </a:spcBef>
              <a:spcAft>
                <a:spcPts val="0"/>
              </a:spcAft>
              <a:buFont typeface="Amazon Ember"/>
              <a:buNone/>
              <a:defRPr sz="2000" kern="1200">
                <a:solidFill>
                  <a:schemeClr val="tx2"/>
                </a:solidFill>
                <a:latin typeface="Amazon Ember"/>
              </a:defRPr>
            </a:lvl1pPr>
            <a:lvl2pPr marL="228600" indent="0" algn="l" defTabSz="228600" rtl="0" eaLnBrk="1" latinLnBrk="0" hangingPunct="1">
              <a:lnSpc>
                <a:spcPct val="100000"/>
              </a:lnSpc>
              <a:spcBef>
                <a:spcPts val="0"/>
              </a:spcBef>
              <a:spcAft>
                <a:spcPts val="600"/>
              </a:spcAft>
              <a:buFont typeface="Amazon Ember"/>
              <a:buNone/>
              <a:defRPr sz="2400" kern="1200">
                <a:solidFill>
                  <a:schemeClr val="tx2"/>
                </a:solidFill>
                <a:latin typeface="Amazon Ember"/>
              </a:defRPr>
            </a:lvl2pPr>
            <a:lvl3pPr marL="502920" indent="0" algn="l" defTabSz="228600" rtl="0" eaLnBrk="1" latinLnBrk="0" hangingPunct="1">
              <a:lnSpc>
                <a:spcPct val="100000"/>
              </a:lnSpc>
              <a:spcBef>
                <a:spcPts val="0"/>
              </a:spcBef>
              <a:spcAft>
                <a:spcPts val="600"/>
              </a:spcAft>
              <a:buFont typeface="Amazon Ember"/>
              <a:buNone/>
              <a:defRPr sz="2000" kern="1200">
                <a:solidFill>
                  <a:schemeClr val="tx2"/>
                </a:solidFill>
                <a:latin typeface="Amazon Ember"/>
              </a:defRPr>
            </a:lvl3pPr>
            <a:lvl4pPr marL="777240" indent="0" algn="l" defTabSz="228600" rtl="0" eaLnBrk="1" latinLnBrk="0" hangingPunct="1">
              <a:lnSpc>
                <a:spcPct val="100000"/>
              </a:lnSpc>
              <a:spcBef>
                <a:spcPts val="0"/>
              </a:spcBef>
              <a:spcAft>
                <a:spcPts val="600"/>
              </a:spcAft>
              <a:buFont typeface="Amazon Ember"/>
              <a:buNone/>
              <a:defRPr sz="1800" kern="1200">
                <a:solidFill>
                  <a:schemeClr val="tx2"/>
                </a:solidFill>
                <a:latin typeface="Amazon Ember"/>
              </a:defRPr>
            </a:lvl4pPr>
            <a:lvl5pPr marL="1051560" indent="0" algn="l" defTabSz="228600" rtl="0" eaLnBrk="1" latinLnBrk="0" hangingPunct="1">
              <a:lnSpc>
                <a:spcPct val="100000"/>
              </a:lnSpc>
              <a:spcBef>
                <a:spcPts val="0"/>
              </a:spcBef>
              <a:spcAft>
                <a:spcPts val="600"/>
              </a:spcAft>
              <a:buFont typeface="Amazon Ember"/>
              <a:buNone/>
              <a:defRPr sz="1800" kern="1200">
                <a:solidFill>
                  <a:schemeClr val="tx2"/>
                </a:solidFill>
                <a:latin typeface="Amazon Ember"/>
              </a:defRPr>
            </a:lvl5pPr>
            <a:lvl6pPr marL="13716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6pPr>
            <a:lvl7pPr marL="16002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7pPr>
            <a:lvl8pPr marL="18288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8pPr>
            <a:lvl9pPr marL="20574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9pPr>
          </a:lstStyle>
          <a:p>
            <a:r>
              <a:rPr lang="en-US"/>
              <a:t>AWS Identity and Access Management (IAM)</a:t>
            </a:r>
          </a:p>
        </p:txBody>
      </p:sp>
      <p:sp>
        <p:nvSpPr>
          <p:cNvPr id="19" name="Third Resp Text">
            <a:extLst>
              <a:ext uri="{FF2B5EF4-FFF2-40B4-BE49-F238E27FC236}">
                <a16:creationId xmlns:a16="http://schemas.microsoft.com/office/drawing/2014/main" id="{DE08D515-9621-E49A-6F12-2190F0FEC650}"/>
              </a:ext>
            </a:extLst>
          </p:cNvPr>
          <p:cNvSpPr txBox="1">
            <a:spLocks/>
          </p:cNvSpPr>
          <p:nvPr/>
        </p:nvSpPr>
        <p:spPr>
          <a:xfrm>
            <a:off x="958750" y="4156990"/>
            <a:ext cx="10992458" cy="640080"/>
          </a:xfrm>
          <a:prstGeom prst="rect">
            <a:avLst/>
          </a:prstGeom>
          <a:solidFill>
            <a:schemeClr val="bg1"/>
          </a:solidFill>
          <a:ln>
            <a:solidFill>
              <a:schemeClr val="bg1"/>
            </a:solidFill>
          </a:ln>
        </p:spPr>
        <p:txBody>
          <a:bodyPr lIns="91440" tIns="0" rIns="0" bIns="0" anchor="ctr"/>
          <a:lstStyle>
            <a:defPPr>
              <a:defRPr lang="en-US"/>
            </a:defPPr>
            <a:lvl1pPr marL="0" indent="0" algn="l" defTabSz="228600" rtl="0" eaLnBrk="1" latinLnBrk="0" hangingPunct="1">
              <a:lnSpc>
                <a:spcPct val="100000"/>
              </a:lnSpc>
              <a:spcBef>
                <a:spcPts val="0"/>
              </a:spcBef>
              <a:spcAft>
                <a:spcPts val="0"/>
              </a:spcAft>
              <a:buFont typeface="Amazon Ember"/>
              <a:buNone/>
              <a:defRPr sz="2000" kern="1200">
                <a:solidFill>
                  <a:schemeClr val="tx2"/>
                </a:solidFill>
                <a:latin typeface="Amazon Ember"/>
              </a:defRPr>
            </a:lvl1pPr>
            <a:lvl2pPr marL="228600" indent="0" algn="l" defTabSz="228600" rtl="0" eaLnBrk="1" latinLnBrk="0" hangingPunct="1">
              <a:lnSpc>
                <a:spcPct val="100000"/>
              </a:lnSpc>
              <a:spcBef>
                <a:spcPts val="0"/>
              </a:spcBef>
              <a:spcAft>
                <a:spcPts val="600"/>
              </a:spcAft>
              <a:buFont typeface="Amazon Ember"/>
              <a:buNone/>
              <a:defRPr sz="2400" kern="1200">
                <a:solidFill>
                  <a:schemeClr val="tx2"/>
                </a:solidFill>
                <a:latin typeface="Amazon Ember"/>
              </a:defRPr>
            </a:lvl2pPr>
            <a:lvl3pPr marL="502920" indent="0" algn="l" defTabSz="228600" rtl="0" eaLnBrk="1" latinLnBrk="0" hangingPunct="1">
              <a:lnSpc>
                <a:spcPct val="100000"/>
              </a:lnSpc>
              <a:spcBef>
                <a:spcPts val="0"/>
              </a:spcBef>
              <a:spcAft>
                <a:spcPts val="600"/>
              </a:spcAft>
              <a:buFont typeface="Amazon Ember"/>
              <a:buNone/>
              <a:defRPr sz="2000" kern="1200">
                <a:solidFill>
                  <a:schemeClr val="tx2"/>
                </a:solidFill>
                <a:latin typeface="Amazon Ember"/>
              </a:defRPr>
            </a:lvl3pPr>
            <a:lvl4pPr marL="777240" indent="0" algn="l" defTabSz="228600" rtl="0" eaLnBrk="1" latinLnBrk="0" hangingPunct="1">
              <a:lnSpc>
                <a:spcPct val="100000"/>
              </a:lnSpc>
              <a:spcBef>
                <a:spcPts val="0"/>
              </a:spcBef>
              <a:spcAft>
                <a:spcPts val="600"/>
              </a:spcAft>
              <a:buFont typeface="Amazon Ember"/>
              <a:buNone/>
              <a:defRPr sz="1800" kern="1200">
                <a:solidFill>
                  <a:schemeClr val="tx2"/>
                </a:solidFill>
                <a:latin typeface="Amazon Ember"/>
              </a:defRPr>
            </a:lvl4pPr>
            <a:lvl5pPr marL="1051560" indent="0" algn="l" defTabSz="228600" rtl="0" eaLnBrk="1" latinLnBrk="0" hangingPunct="1">
              <a:lnSpc>
                <a:spcPct val="100000"/>
              </a:lnSpc>
              <a:spcBef>
                <a:spcPts val="0"/>
              </a:spcBef>
              <a:spcAft>
                <a:spcPts val="600"/>
              </a:spcAft>
              <a:buFont typeface="Amazon Ember"/>
              <a:buNone/>
              <a:defRPr sz="1800" kern="1200">
                <a:solidFill>
                  <a:schemeClr val="tx2"/>
                </a:solidFill>
                <a:latin typeface="Amazon Ember"/>
              </a:defRPr>
            </a:lvl5pPr>
            <a:lvl6pPr marL="13716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6pPr>
            <a:lvl7pPr marL="16002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7pPr>
            <a:lvl8pPr marL="18288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8pPr>
            <a:lvl9pPr marL="20574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9pPr>
          </a:lstStyle>
          <a:p>
            <a:r>
              <a:rPr lang="en-US"/>
              <a:t>AWS Application Auto Scaling</a:t>
            </a:r>
          </a:p>
        </p:txBody>
      </p:sp>
      <p:sp>
        <p:nvSpPr>
          <p:cNvPr id="20" name="Fourth Resp Text">
            <a:extLst>
              <a:ext uri="{FF2B5EF4-FFF2-40B4-BE49-F238E27FC236}">
                <a16:creationId xmlns:a16="http://schemas.microsoft.com/office/drawing/2014/main" id="{03B97560-771E-D753-4D98-3C2984553404}"/>
              </a:ext>
            </a:extLst>
          </p:cNvPr>
          <p:cNvSpPr txBox="1">
            <a:spLocks/>
          </p:cNvSpPr>
          <p:nvPr/>
        </p:nvSpPr>
        <p:spPr>
          <a:xfrm>
            <a:off x="958750" y="4830472"/>
            <a:ext cx="10992458" cy="640080"/>
          </a:xfrm>
          <a:prstGeom prst="rect">
            <a:avLst/>
          </a:prstGeom>
          <a:solidFill>
            <a:schemeClr val="bg1"/>
          </a:solidFill>
          <a:ln>
            <a:solidFill>
              <a:schemeClr val="bg1"/>
            </a:solidFill>
          </a:ln>
        </p:spPr>
        <p:txBody>
          <a:bodyPr lIns="91440" tIns="0" rIns="0" bIns="0" anchor="ctr"/>
          <a:lstStyle>
            <a:defPPr>
              <a:defRPr lang="en-US"/>
            </a:defPPr>
            <a:lvl1pPr marL="0" indent="0" algn="l" defTabSz="228600" rtl="0" eaLnBrk="1" latinLnBrk="0" hangingPunct="1">
              <a:lnSpc>
                <a:spcPct val="100000"/>
              </a:lnSpc>
              <a:spcBef>
                <a:spcPts val="0"/>
              </a:spcBef>
              <a:spcAft>
                <a:spcPts val="0"/>
              </a:spcAft>
              <a:buFont typeface="Amazon Ember"/>
              <a:buNone/>
              <a:defRPr sz="2000" kern="1200">
                <a:solidFill>
                  <a:schemeClr val="tx2"/>
                </a:solidFill>
                <a:latin typeface="Amazon Ember"/>
              </a:defRPr>
            </a:lvl1pPr>
            <a:lvl2pPr marL="228600" indent="0" algn="l" defTabSz="228600" rtl="0" eaLnBrk="1" latinLnBrk="0" hangingPunct="1">
              <a:lnSpc>
                <a:spcPct val="100000"/>
              </a:lnSpc>
              <a:spcBef>
                <a:spcPts val="0"/>
              </a:spcBef>
              <a:spcAft>
                <a:spcPts val="600"/>
              </a:spcAft>
              <a:buFont typeface="Amazon Ember"/>
              <a:buNone/>
              <a:defRPr sz="2400" kern="1200">
                <a:solidFill>
                  <a:schemeClr val="tx2"/>
                </a:solidFill>
                <a:latin typeface="Amazon Ember"/>
              </a:defRPr>
            </a:lvl2pPr>
            <a:lvl3pPr marL="502920" indent="0" algn="l" defTabSz="228600" rtl="0" eaLnBrk="1" latinLnBrk="0" hangingPunct="1">
              <a:lnSpc>
                <a:spcPct val="100000"/>
              </a:lnSpc>
              <a:spcBef>
                <a:spcPts val="0"/>
              </a:spcBef>
              <a:spcAft>
                <a:spcPts val="600"/>
              </a:spcAft>
              <a:buFont typeface="Amazon Ember"/>
              <a:buNone/>
              <a:defRPr sz="2000" kern="1200">
                <a:solidFill>
                  <a:schemeClr val="tx2"/>
                </a:solidFill>
                <a:latin typeface="Amazon Ember"/>
              </a:defRPr>
            </a:lvl3pPr>
            <a:lvl4pPr marL="777240" indent="0" algn="l" defTabSz="228600" rtl="0" eaLnBrk="1" latinLnBrk="0" hangingPunct="1">
              <a:lnSpc>
                <a:spcPct val="100000"/>
              </a:lnSpc>
              <a:spcBef>
                <a:spcPts val="0"/>
              </a:spcBef>
              <a:spcAft>
                <a:spcPts val="600"/>
              </a:spcAft>
              <a:buFont typeface="Amazon Ember"/>
              <a:buNone/>
              <a:defRPr sz="1800" kern="1200">
                <a:solidFill>
                  <a:schemeClr val="tx2"/>
                </a:solidFill>
                <a:latin typeface="Amazon Ember"/>
              </a:defRPr>
            </a:lvl4pPr>
            <a:lvl5pPr marL="1051560" indent="0" algn="l" defTabSz="228600" rtl="0" eaLnBrk="1" latinLnBrk="0" hangingPunct="1">
              <a:lnSpc>
                <a:spcPct val="100000"/>
              </a:lnSpc>
              <a:spcBef>
                <a:spcPts val="0"/>
              </a:spcBef>
              <a:spcAft>
                <a:spcPts val="600"/>
              </a:spcAft>
              <a:buFont typeface="Amazon Ember"/>
              <a:buNone/>
              <a:defRPr sz="1800" kern="1200">
                <a:solidFill>
                  <a:schemeClr val="tx2"/>
                </a:solidFill>
                <a:latin typeface="Amazon Ember"/>
              </a:defRPr>
            </a:lvl5pPr>
            <a:lvl6pPr marL="13716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6pPr>
            <a:lvl7pPr marL="16002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7pPr>
            <a:lvl8pPr marL="18288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8pPr>
            <a:lvl9pPr marL="20574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9pPr>
          </a:lstStyle>
          <a:p>
            <a:r>
              <a:rPr lang="en-US"/>
              <a:t>AWS CloudTrail</a:t>
            </a:r>
          </a:p>
        </p:txBody>
      </p:sp>
    </p:spTree>
    <p:custDataLst>
      <p:tags r:id="rId1"/>
    </p:custDataLst>
    <p:extLst>
      <p:ext uri="{BB962C8B-B14F-4D97-AF65-F5344CB8AC3E}">
        <p14:creationId xmlns:p14="http://schemas.microsoft.com/office/powerpoint/2010/main" val="1316491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07F97F8-BBFA-48ED-A880-543423E3C92C}"/>
              </a:ext>
            </a:extLst>
          </p:cNvPr>
          <p:cNvSpPr>
            <a:spLocks noGrp="1"/>
          </p:cNvSpPr>
          <p:nvPr>
            <p:ph type="sldNum" sz="quarter" idx="20"/>
          </p:nvPr>
        </p:nvSpPr>
        <p:spPr/>
        <p:txBody>
          <a:bodyPr/>
          <a:lstStyle/>
          <a:p>
            <a:fld id="{930176A1-BCF0-4712-97A6-6B495F55390B}" type="slidenum">
              <a:rPr lang="en-US" smtClean="0"/>
              <a:pPr/>
              <a:t>6</a:t>
            </a:fld>
            <a:endParaRPr lang="en-US"/>
          </a:p>
        </p:txBody>
      </p:sp>
      <p:sp>
        <p:nvSpPr>
          <p:cNvPr id="5" name="Title 4">
            <a:extLst>
              <a:ext uri="{FF2B5EF4-FFF2-40B4-BE49-F238E27FC236}">
                <a16:creationId xmlns:a16="http://schemas.microsoft.com/office/drawing/2014/main" id="{1C19AB56-7B85-491A-9E9A-5DDE553FEBEA}"/>
              </a:ext>
            </a:extLst>
          </p:cNvPr>
          <p:cNvSpPr>
            <a:spLocks noGrp="1"/>
          </p:cNvSpPr>
          <p:nvPr>
            <p:ph type="title"/>
          </p:nvPr>
        </p:nvSpPr>
        <p:spPr/>
        <p:txBody>
          <a:bodyPr/>
          <a:lstStyle/>
          <a:p>
            <a:r>
              <a:rPr lang="en-US"/>
              <a:t>AWS Well-Architected Framework: Security</a:t>
            </a:r>
          </a:p>
        </p:txBody>
      </p:sp>
      <p:pic>
        <p:nvPicPr>
          <p:cNvPr id="8" name="Picture 7">
            <a:extLst>
              <a:ext uri="{FF2B5EF4-FFF2-40B4-BE49-F238E27FC236}">
                <a16:creationId xmlns:a16="http://schemas.microsoft.com/office/drawing/2014/main" id="{1EB61ECF-105E-B0AD-E3C0-C6C0F7E0B295}"/>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28850" y="1204164"/>
            <a:ext cx="7734300" cy="5219700"/>
          </a:xfrm>
          <a:prstGeom prst="rect">
            <a:avLst/>
          </a:prstGeom>
        </p:spPr>
      </p:pic>
    </p:spTree>
    <p:custDataLst>
      <p:tags r:id="rId1"/>
    </p:custDataLst>
    <p:extLst>
      <p:ext uri="{BB962C8B-B14F-4D97-AF65-F5344CB8AC3E}">
        <p14:creationId xmlns:p14="http://schemas.microsoft.com/office/powerpoint/2010/main" val="194914298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E24973A-0B31-42C9-9441-0999C712AE77}"/>
              </a:ext>
            </a:extLst>
          </p:cNvPr>
          <p:cNvSpPr>
            <a:spLocks noGrp="1"/>
          </p:cNvSpPr>
          <p:nvPr>
            <p:ph type="sldNum" sz="quarter" idx="20"/>
          </p:nvPr>
        </p:nvSpPr>
        <p:spPr/>
        <p:txBody>
          <a:bodyPr/>
          <a:lstStyle/>
          <a:p>
            <a:pPr lvl="0"/>
            <a:fld id="{B23121D6-781A-4B6C-8D9B-3A8188A614AE}" type="slidenum">
              <a:rPr lang="en-US" noProof="0" smtClean="0"/>
              <a:pPr lvl="0"/>
              <a:t>60</a:t>
            </a:fld>
            <a:endParaRPr lang="en-US" noProof="0"/>
          </a:p>
        </p:txBody>
      </p:sp>
      <p:sp>
        <p:nvSpPr>
          <p:cNvPr id="3" name="Title 2">
            <a:extLst>
              <a:ext uri="{FF2B5EF4-FFF2-40B4-BE49-F238E27FC236}">
                <a16:creationId xmlns:a16="http://schemas.microsoft.com/office/drawing/2014/main" id="{A6BFFA0E-AF42-4BF5-A28B-5A1FA222B902}"/>
              </a:ext>
            </a:extLst>
          </p:cNvPr>
          <p:cNvSpPr>
            <a:spLocks noGrp="1"/>
          </p:cNvSpPr>
          <p:nvPr>
            <p:ph type="title"/>
          </p:nvPr>
        </p:nvSpPr>
        <p:spPr/>
        <p:txBody>
          <a:bodyPr>
            <a:normAutofit fontScale="90000"/>
          </a:bodyPr>
          <a:lstStyle/>
          <a:p>
            <a:r>
              <a:rPr lang="en-US"/>
              <a:t>Sample exam question: Answer</a:t>
            </a:r>
          </a:p>
        </p:txBody>
      </p:sp>
      <p:sp>
        <p:nvSpPr>
          <p:cNvPr id="4" name="Text Placeholder 3">
            <a:extLst>
              <a:ext uri="{FF2B5EF4-FFF2-40B4-BE49-F238E27FC236}">
                <a16:creationId xmlns:a16="http://schemas.microsoft.com/office/drawing/2014/main" id="{2D1032F5-5931-4A8E-B1A1-5F924A4E986A}"/>
              </a:ext>
            </a:extLst>
          </p:cNvPr>
          <p:cNvSpPr>
            <a:spLocks noGrp="1"/>
          </p:cNvSpPr>
          <p:nvPr>
            <p:ph type="body" idx="1"/>
          </p:nvPr>
        </p:nvSpPr>
        <p:spPr/>
        <p:txBody>
          <a:bodyPr/>
          <a:lstStyle/>
          <a:p>
            <a:r>
              <a:rPr lang="en-US"/>
              <a:t>The correct answer is C.</a:t>
            </a:r>
          </a:p>
        </p:txBody>
      </p:sp>
      <p:grpSp>
        <p:nvGrpSpPr>
          <p:cNvPr id="6" name="Group choices and responses">
            <a:extLst>
              <a:ext uri="{FF2B5EF4-FFF2-40B4-BE49-F238E27FC236}">
                <a16:creationId xmlns:a16="http://schemas.microsoft.com/office/drawing/2014/main" id="{8B9194E8-1E8C-4845-A5AA-0A0C648DD869}"/>
              </a:ext>
            </a:extLst>
          </p:cNvPr>
          <p:cNvGrpSpPr/>
          <p:nvPr/>
        </p:nvGrpSpPr>
        <p:grpSpPr>
          <a:xfrm>
            <a:off x="0" y="2492562"/>
            <a:ext cx="12192000" cy="2304508"/>
            <a:chOff x="0" y="2492562"/>
            <a:chExt cx="12192000" cy="2304508"/>
          </a:xfrm>
        </p:grpSpPr>
        <p:sp>
          <p:nvSpPr>
            <p:cNvPr id="7" name="Choice Header">
              <a:extLst>
                <a:ext uri="{FF2B5EF4-FFF2-40B4-BE49-F238E27FC236}">
                  <a16:creationId xmlns:a16="http://schemas.microsoft.com/office/drawing/2014/main" id="{3E3755FE-66B5-49CC-855D-2AFAAF8A73A6}"/>
                </a:ext>
              </a:extLst>
            </p:cNvPr>
            <p:cNvSpPr txBox="1">
              <a:spLocks/>
            </p:cNvSpPr>
            <p:nvPr/>
          </p:nvSpPr>
          <p:spPr>
            <a:xfrm>
              <a:off x="0" y="2492562"/>
              <a:ext cx="887413" cy="317500"/>
            </a:xfrm>
            <a:prstGeom prst="rect">
              <a:avLst/>
            </a:prstGeom>
            <a:solidFill>
              <a:schemeClr val="accent2"/>
            </a:solidFill>
            <a:ln>
              <a:noFill/>
            </a:ln>
          </p:spPr>
          <p:txBody>
            <a:bodyPr lIns="0" rIns="0">
              <a:noAutofit/>
            </a:bodyPr>
            <a:lstStyle>
              <a:defPPr>
                <a:defRPr lang="en-US"/>
              </a:defPPr>
              <a:lvl1pPr marL="0" indent="0" algn="ctr" defTabSz="228600" rtl="0" eaLnBrk="1" latinLnBrk="0" hangingPunct="1">
                <a:lnSpc>
                  <a:spcPct val="100000"/>
                </a:lnSpc>
                <a:spcBef>
                  <a:spcPts val="0"/>
                </a:spcBef>
                <a:spcAft>
                  <a:spcPts val="600"/>
                </a:spcAft>
                <a:buFont typeface="Amazon Ember"/>
                <a:buNone/>
                <a:defRPr sz="1800" kern="1200">
                  <a:solidFill>
                    <a:schemeClr val="tx2"/>
                  </a:solidFill>
                  <a:latin typeface="Amazon Ember"/>
                </a:defRPr>
              </a:lvl1pPr>
              <a:lvl2pPr marL="457200" indent="-230188" algn="l" defTabSz="228600" rtl="0" eaLnBrk="1" latinLnBrk="0" hangingPunct="1">
                <a:lnSpc>
                  <a:spcPct val="100000"/>
                </a:lnSpc>
                <a:spcBef>
                  <a:spcPts val="0"/>
                </a:spcBef>
                <a:spcAft>
                  <a:spcPts val="600"/>
                </a:spcAft>
                <a:buFont typeface="Amazon Ember"/>
                <a:buChar char="•"/>
                <a:defRPr sz="2400" kern="1200">
                  <a:solidFill>
                    <a:schemeClr val="tx2"/>
                  </a:solidFill>
                  <a:latin typeface="Amazon Ember"/>
                </a:defRPr>
              </a:lvl2pPr>
              <a:lvl3pPr marL="685800" indent="-230188" algn="l" defTabSz="228600" rtl="0" eaLnBrk="1" latinLnBrk="0" hangingPunct="1">
                <a:lnSpc>
                  <a:spcPct val="100000"/>
                </a:lnSpc>
                <a:spcBef>
                  <a:spcPts val="0"/>
                </a:spcBef>
                <a:spcAft>
                  <a:spcPts val="600"/>
                </a:spcAft>
                <a:buFont typeface="Amazon Ember"/>
                <a:buChar char="•"/>
                <a:defRPr sz="2000" kern="1200">
                  <a:solidFill>
                    <a:schemeClr val="tx2"/>
                  </a:solidFill>
                  <a:latin typeface="Amazon Ember"/>
                </a:defRPr>
              </a:lvl3pPr>
              <a:lvl4pPr marL="914400" indent="-230188" algn="l" defTabSz="228600" rtl="0" eaLnBrk="1" latinLnBrk="0" hangingPunct="1">
                <a:lnSpc>
                  <a:spcPct val="100000"/>
                </a:lnSpc>
                <a:spcBef>
                  <a:spcPts val="0"/>
                </a:spcBef>
                <a:spcAft>
                  <a:spcPts val="600"/>
                </a:spcAft>
                <a:buFont typeface="Amazon Ember"/>
                <a:buChar char="•"/>
                <a:defRPr sz="1800" kern="1200">
                  <a:solidFill>
                    <a:schemeClr val="tx2"/>
                  </a:solidFill>
                  <a:latin typeface="Amazon Ember"/>
                </a:defRPr>
              </a:lvl4pPr>
              <a:lvl5pPr marL="1143000" indent="-230188" algn="l" defTabSz="228600" rtl="0" eaLnBrk="1" latinLnBrk="0" hangingPunct="1">
                <a:lnSpc>
                  <a:spcPct val="100000"/>
                </a:lnSpc>
                <a:spcBef>
                  <a:spcPts val="0"/>
                </a:spcBef>
                <a:spcAft>
                  <a:spcPts val="600"/>
                </a:spcAft>
                <a:buFont typeface="Amazon Ember"/>
                <a:buChar char="•"/>
                <a:defRPr sz="1800" kern="1200">
                  <a:solidFill>
                    <a:schemeClr val="tx2"/>
                  </a:solidFill>
                  <a:latin typeface="Amazon Ember"/>
                </a:defRPr>
              </a:lvl5pPr>
              <a:lvl6pPr marL="13716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6pPr>
              <a:lvl7pPr marL="16002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7pPr>
              <a:lvl8pPr marL="18288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8pPr>
              <a:lvl9pPr marL="20574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9pPr>
            </a:lstStyle>
            <a:p>
              <a:pPr marL="0" marR="0" lvl="0" indent="0" algn="ctr" defTabSz="228600" rtl="0" eaLnBrk="1" fontAlgn="auto" latinLnBrk="0" hangingPunct="1">
                <a:lnSpc>
                  <a:spcPct val="100000"/>
                </a:lnSpc>
                <a:spcBef>
                  <a:spcPts val="0"/>
                </a:spcBef>
                <a:spcAft>
                  <a:spcPts val="600"/>
                </a:spcAft>
                <a:buClrTx/>
                <a:buSzTx/>
                <a:buFont typeface="Amazon Ember"/>
                <a:buNone/>
                <a:tabLst/>
                <a:defRPr/>
              </a:pPr>
              <a:r>
                <a:rPr kumimoji="0" lang="en-US" sz="1800" b="0" i="0" u="none" strike="noStrike" kern="1200" cap="none" spc="0" normalizeH="0" baseline="0" noProof="0">
                  <a:ln>
                    <a:noFill/>
                  </a:ln>
                  <a:solidFill>
                    <a:srgbClr val="232F3E"/>
                  </a:solidFill>
                  <a:effectLst/>
                  <a:uLnTx/>
                  <a:uFillTx/>
                  <a:latin typeface="Amazon Ember"/>
                  <a:ea typeface="+mn-ea"/>
                  <a:cs typeface="+mn-cs"/>
                </a:rPr>
                <a:t>Choice</a:t>
              </a:r>
            </a:p>
          </p:txBody>
        </p:sp>
        <p:sp>
          <p:nvSpPr>
            <p:cNvPr id="8" name="Response Header">
              <a:extLst>
                <a:ext uri="{FF2B5EF4-FFF2-40B4-BE49-F238E27FC236}">
                  <a16:creationId xmlns:a16="http://schemas.microsoft.com/office/drawing/2014/main" id="{60558D72-BD1A-4B7D-9939-2FCA132FBF6D}"/>
                </a:ext>
              </a:extLst>
            </p:cNvPr>
            <p:cNvSpPr txBox="1">
              <a:spLocks/>
            </p:cNvSpPr>
            <p:nvPr/>
          </p:nvSpPr>
          <p:spPr>
            <a:xfrm>
              <a:off x="907950" y="2492562"/>
              <a:ext cx="11284050" cy="317500"/>
            </a:xfrm>
            <a:prstGeom prst="rect">
              <a:avLst/>
            </a:prstGeom>
            <a:solidFill>
              <a:schemeClr val="accent2"/>
            </a:solidFill>
            <a:ln>
              <a:noFill/>
            </a:ln>
          </p:spPr>
          <p:txBody>
            <a:bodyPr lIns="91440" rIns="0">
              <a:noAutofit/>
            </a:bodyPr>
            <a:lstStyle>
              <a:defPPr>
                <a:defRPr lang="en-US"/>
              </a:defPPr>
              <a:lvl1pPr marL="0" indent="0" algn="l" defTabSz="228600" rtl="0" eaLnBrk="1" latinLnBrk="0" hangingPunct="1">
                <a:lnSpc>
                  <a:spcPct val="100000"/>
                </a:lnSpc>
                <a:spcBef>
                  <a:spcPts val="0"/>
                </a:spcBef>
                <a:spcAft>
                  <a:spcPts val="600"/>
                </a:spcAft>
                <a:buFont typeface="Amazon Ember"/>
                <a:buNone/>
                <a:defRPr sz="1800" kern="1200">
                  <a:solidFill>
                    <a:schemeClr val="tx2"/>
                  </a:solidFill>
                  <a:latin typeface="Amazon Ember"/>
                </a:defRPr>
              </a:lvl1pPr>
              <a:lvl2pPr marL="457200" indent="-230188" algn="l" defTabSz="228600" rtl="0" eaLnBrk="1" latinLnBrk="0" hangingPunct="1">
                <a:lnSpc>
                  <a:spcPct val="100000"/>
                </a:lnSpc>
                <a:spcBef>
                  <a:spcPts val="0"/>
                </a:spcBef>
                <a:spcAft>
                  <a:spcPts val="600"/>
                </a:spcAft>
                <a:buFont typeface="Amazon Ember"/>
                <a:buChar char="•"/>
                <a:defRPr sz="2400" kern="1200">
                  <a:solidFill>
                    <a:schemeClr val="tx2"/>
                  </a:solidFill>
                  <a:latin typeface="Amazon Ember"/>
                </a:defRPr>
              </a:lvl2pPr>
              <a:lvl3pPr marL="685800" indent="-230188" algn="l" defTabSz="228600" rtl="0" eaLnBrk="1" latinLnBrk="0" hangingPunct="1">
                <a:lnSpc>
                  <a:spcPct val="100000"/>
                </a:lnSpc>
                <a:spcBef>
                  <a:spcPts val="0"/>
                </a:spcBef>
                <a:spcAft>
                  <a:spcPts val="600"/>
                </a:spcAft>
                <a:buFont typeface="Amazon Ember"/>
                <a:buChar char="•"/>
                <a:defRPr sz="2000" kern="1200">
                  <a:solidFill>
                    <a:schemeClr val="tx2"/>
                  </a:solidFill>
                  <a:latin typeface="Amazon Ember"/>
                </a:defRPr>
              </a:lvl3pPr>
              <a:lvl4pPr marL="914400" indent="-230188" algn="l" defTabSz="228600" rtl="0" eaLnBrk="1" latinLnBrk="0" hangingPunct="1">
                <a:lnSpc>
                  <a:spcPct val="100000"/>
                </a:lnSpc>
                <a:spcBef>
                  <a:spcPts val="0"/>
                </a:spcBef>
                <a:spcAft>
                  <a:spcPts val="600"/>
                </a:spcAft>
                <a:buFont typeface="Amazon Ember"/>
                <a:buChar char="•"/>
                <a:defRPr sz="1800" kern="1200">
                  <a:solidFill>
                    <a:schemeClr val="tx2"/>
                  </a:solidFill>
                  <a:latin typeface="Amazon Ember"/>
                </a:defRPr>
              </a:lvl4pPr>
              <a:lvl5pPr marL="1143000" indent="-230188" algn="l" defTabSz="228600" rtl="0" eaLnBrk="1" latinLnBrk="0" hangingPunct="1">
                <a:lnSpc>
                  <a:spcPct val="100000"/>
                </a:lnSpc>
                <a:spcBef>
                  <a:spcPts val="0"/>
                </a:spcBef>
                <a:spcAft>
                  <a:spcPts val="600"/>
                </a:spcAft>
                <a:buFont typeface="Amazon Ember"/>
                <a:buChar char="•"/>
                <a:defRPr sz="1800" kern="1200">
                  <a:solidFill>
                    <a:schemeClr val="tx2"/>
                  </a:solidFill>
                  <a:latin typeface="Amazon Ember"/>
                </a:defRPr>
              </a:lvl5pPr>
              <a:lvl6pPr marL="13716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6pPr>
              <a:lvl7pPr marL="16002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7pPr>
              <a:lvl8pPr marL="18288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8pPr>
              <a:lvl9pPr marL="20574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9pPr>
            </a:lstStyle>
            <a:p>
              <a:pPr marL="0" marR="0" lvl="0" indent="0" algn="l" defTabSz="228600" rtl="0" eaLnBrk="1" fontAlgn="auto" latinLnBrk="0" hangingPunct="1">
                <a:lnSpc>
                  <a:spcPct val="100000"/>
                </a:lnSpc>
                <a:spcBef>
                  <a:spcPts val="0"/>
                </a:spcBef>
                <a:spcAft>
                  <a:spcPts val="600"/>
                </a:spcAft>
                <a:buClrTx/>
                <a:buSzTx/>
                <a:buFont typeface="Amazon Ember"/>
                <a:buNone/>
                <a:tabLst/>
                <a:defRPr/>
              </a:pPr>
              <a:r>
                <a:rPr kumimoji="0" lang="en-US" sz="1800" b="0" i="0" u="none" strike="noStrike" kern="1200" cap="none" spc="0" normalizeH="0" baseline="0" noProof="0">
                  <a:ln>
                    <a:noFill/>
                  </a:ln>
                  <a:solidFill>
                    <a:srgbClr val="232F3E"/>
                  </a:solidFill>
                  <a:effectLst/>
                  <a:uLnTx/>
                  <a:uFillTx/>
                  <a:latin typeface="Amazon Ember"/>
                  <a:ea typeface="+mn-ea"/>
                  <a:cs typeface="+mn-cs"/>
                </a:rPr>
                <a:t>Response</a:t>
              </a:r>
            </a:p>
          </p:txBody>
        </p:sp>
        <p:sp>
          <p:nvSpPr>
            <p:cNvPr id="13" name="Third Resp #">
              <a:extLst>
                <a:ext uri="{FF2B5EF4-FFF2-40B4-BE49-F238E27FC236}">
                  <a16:creationId xmlns:a16="http://schemas.microsoft.com/office/drawing/2014/main" id="{D3D9828D-2026-4471-8E3E-251D638B962F}"/>
                </a:ext>
              </a:extLst>
            </p:cNvPr>
            <p:cNvSpPr txBox="1">
              <a:spLocks/>
            </p:cNvSpPr>
            <p:nvPr/>
          </p:nvSpPr>
          <p:spPr>
            <a:xfrm>
              <a:off x="1" y="4156990"/>
              <a:ext cx="888136" cy="640080"/>
            </a:xfrm>
            <a:prstGeom prst="rect">
              <a:avLst/>
            </a:prstGeom>
            <a:noFill/>
            <a:ln>
              <a:noFill/>
            </a:ln>
          </p:spPr>
          <p:txBody>
            <a:bodyPr lIns="0" tIns="0" rIns="0" bIns="0" anchor="ctr"/>
            <a:lstStyle>
              <a:defPPr>
                <a:defRPr lang="en-US"/>
              </a:defPPr>
              <a:lvl1pPr marL="0" indent="0" algn="ctr" defTabSz="228600" rtl="0" eaLnBrk="1" latinLnBrk="0" hangingPunct="1">
                <a:lnSpc>
                  <a:spcPct val="100000"/>
                </a:lnSpc>
                <a:spcBef>
                  <a:spcPts val="0"/>
                </a:spcBef>
                <a:spcAft>
                  <a:spcPts val="0"/>
                </a:spcAft>
                <a:buFont typeface="Amazon Ember"/>
                <a:buNone/>
                <a:defRPr sz="2000" kern="1200">
                  <a:solidFill>
                    <a:schemeClr val="tx2"/>
                  </a:solidFill>
                  <a:latin typeface="+mj-lt"/>
                </a:defRPr>
              </a:lvl1pPr>
              <a:lvl2pPr marL="228600" indent="0" algn="l" defTabSz="228600" rtl="0" eaLnBrk="1" latinLnBrk="0" hangingPunct="1">
                <a:lnSpc>
                  <a:spcPct val="100000"/>
                </a:lnSpc>
                <a:spcBef>
                  <a:spcPts val="0"/>
                </a:spcBef>
                <a:spcAft>
                  <a:spcPts val="600"/>
                </a:spcAft>
                <a:buFont typeface="Amazon Ember"/>
                <a:buNone/>
                <a:defRPr sz="2400" kern="1200">
                  <a:solidFill>
                    <a:schemeClr val="tx2"/>
                  </a:solidFill>
                  <a:latin typeface="Amazon Ember"/>
                </a:defRPr>
              </a:lvl2pPr>
              <a:lvl3pPr marL="502920" indent="0" algn="l" defTabSz="228600" rtl="0" eaLnBrk="1" latinLnBrk="0" hangingPunct="1">
                <a:lnSpc>
                  <a:spcPct val="100000"/>
                </a:lnSpc>
                <a:spcBef>
                  <a:spcPts val="0"/>
                </a:spcBef>
                <a:spcAft>
                  <a:spcPts val="600"/>
                </a:spcAft>
                <a:buFont typeface="Amazon Ember"/>
                <a:buNone/>
                <a:defRPr sz="2000" kern="1200">
                  <a:solidFill>
                    <a:schemeClr val="tx2"/>
                  </a:solidFill>
                  <a:latin typeface="Amazon Ember"/>
                </a:defRPr>
              </a:lvl3pPr>
              <a:lvl4pPr marL="777240" indent="0" algn="l" defTabSz="228600" rtl="0" eaLnBrk="1" latinLnBrk="0" hangingPunct="1">
                <a:lnSpc>
                  <a:spcPct val="100000"/>
                </a:lnSpc>
                <a:spcBef>
                  <a:spcPts val="0"/>
                </a:spcBef>
                <a:spcAft>
                  <a:spcPts val="600"/>
                </a:spcAft>
                <a:buFont typeface="Amazon Ember"/>
                <a:buNone/>
                <a:defRPr sz="1800" kern="1200">
                  <a:solidFill>
                    <a:schemeClr val="tx2"/>
                  </a:solidFill>
                  <a:latin typeface="Amazon Ember"/>
                </a:defRPr>
              </a:lvl4pPr>
              <a:lvl5pPr marL="1051560" indent="0" algn="l" defTabSz="228600" rtl="0" eaLnBrk="1" latinLnBrk="0" hangingPunct="1">
                <a:lnSpc>
                  <a:spcPct val="100000"/>
                </a:lnSpc>
                <a:spcBef>
                  <a:spcPts val="0"/>
                </a:spcBef>
                <a:spcAft>
                  <a:spcPts val="600"/>
                </a:spcAft>
                <a:buFont typeface="Amazon Ember"/>
                <a:buNone/>
                <a:defRPr sz="1800" kern="1200">
                  <a:solidFill>
                    <a:schemeClr val="tx2"/>
                  </a:solidFill>
                  <a:latin typeface="Amazon Ember"/>
                </a:defRPr>
              </a:lvl5pPr>
              <a:lvl6pPr marL="13716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6pPr>
              <a:lvl7pPr marL="16002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7pPr>
              <a:lvl8pPr marL="18288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8pPr>
              <a:lvl9pPr marL="20574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9pPr>
            </a:lstStyle>
            <a:p>
              <a:pPr marL="0" marR="0" lvl="0" indent="0" algn="ctr" defTabSz="228600" rtl="0" eaLnBrk="1" fontAlgn="auto" latinLnBrk="0" hangingPunct="1">
                <a:lnSpc>
                  <a:spcPct val="100000"/>
                </a:lnSpc>
                <a:spcBef>
                  <a:spcPts val="0"/>
                </a:spcBef>
                <a:spcAft>
                  <a:spcPts val="0"/>
                </a:spcAft>
                <a:buClrTx/>
                <a:buSzTx/>
                <a:buFont typeface="Amazon Ember"/>
                <a:buNone/>
                <a:tabLst/>
                <a:defRPr/>
              </a:pPr>
              <a:r>
                <a:rPr kumimoji="0" lang="en-US" sz="1800" b="0" i="0" u="none" strike="noStrike" kern="1200" cap="none" spc="0" normalizeH="0" baseline="0" noProof="0">
                  <a:ln>
                    <a:noFill/>
                  </a:ln>
                  <a:solidFill>
                    <a:srgbClr val="232F3E"/>
                  </a:solidFill>
                  <a:effectLst/>
                  <a:uLnTx/>
                  <a:uFillTx/>
                  <a:latin typeface="Amazon Ember Heavy"/>
                  <a:ea typeface="+mn-ea"/>
                  <a:cs typeface="+mn-cs"/>
                </a:rPr>
                <a:t>C</a:t>
              </a:r>
            </a:p>
          </p:txBody>
        </p:sp>
      </p:grpSp>
      <p:sp>
        <p:nvSpPr>
          <p:cNvPr id="19" name="Third Resp Text">
            <a:extLst>
              <a:ext uri="{FF2B5EF4-FFF2-40B4-BE49-F238E27FC236}">
                <a16:creationId xmlns:a16="http://schemas.microsoft.com/office/drawing/2014/main" id="{DE08D515-9621-E49A-6F12-2190F0FEC650}"/>
              </a:ext>
            </a:extLst>
          </p:cNvPr>
          <p:cNvSpPr txBox="1">
            <a:spLocks/>
          </p:cNvSpPr>
          <p:nvPr/>
        </p:nvSpPr>
        <p:spPr>
          <a:xfrm>
            <a:off x="958750" y="4156990"/>
            <a:ext cx="10992458" cy="640080"/>
          </a:xfrm>
          <a:prstGeom prst="rect">
            <a:avLst/>
          </a:prstGeom>
          <a:solidFill>
            <a:schemeClr val="bg1"/>
          </a:solidFill>
          <a:ln>
            <a:solidFill>
              <a:schemeClr val="bg1"/>
            </a:solidFill>
          </a:ln>
        </p:spPr>
        <p:txBody>
          <a:bodyPr lIns="91440" tIns="0" rIns="0" bIns="0" anchor="ctr"/>
          <a:lstStyle>
            <a:defPPr>
              <a:defRPr lang="en-US"/>
            </a:defPPr>
            <a:lvl1pPr marL="0" indent="0" algn="l" defTabSz="228600" rtl="0" eaLnBrk="1" latinLnBrk="0" hangingPunct="1">
              <a:lnSpc>
                <a:spcPct val="100000"/>
              </a:lnSpc>
              <a:spcBef>
                <a:spcPts val="0"/>
              </a:spcBef>
              <a:spcAft>
                <a:spcPts val="0"/>
              </a:spcAft>
              <a:buFont typeface="Amazon Ember"/>
              <a:buNone/>
              <a:defRPr sz="2000" kern="1200">
                <a:solidFill>
                  <a:schemeClr val="tx2"/>
                </a:solidFill>
                <a:latin typeface="Amazon Ember"/>
              </a:defRPr>
            </a:lvl1pPr>
            <a:lvl2pPr marL="228600" indent="0" algn="l" defTabSz="228600" rtl="0" eaLnBrk="1" latinLnBrk="0" hangingPunct="1">
              <a:lnSpc>
                <a:spcPct val="100000"/>
              </a:lnSpc>
              <a:spcBef>
                <a:spcPts val="0"/>
              </a:spcBef>
              <a:spcAft>
                <a:spcPts val="600"/>
              </a:spcAft>
              <a:buFont typeface="Amazon Ember"/>
              <a:buNone/>
              <a:defRPr sz="2400" kern="1200">
                <a:solidFill>
                  <a:schemeClr val="tx2"/>
                </a:solidFill>
                <a:latin typeface="Amazon Ember"/>
              </a:defRPr>
            </a:lvl2pPr>
            <a:lvl3pPr marL="502920" indent="0" algn="l" defTabSz="228600" rtl="0" eaLnBrk="1" latinLnBrk="0" hangingPunct="1">
              <a:lnSpc>
                <a:spcPct val="100000"/>
              </a:lnSpc>
              <a:spcBef>
                <a:spcPts val="0"/>
              </a:spcBef>
              <a:spcAft>
                <a:spcPts val="600"/>
              </a:spcAft>
              <a:buFont typeface="Amazon Ember"/>
              <a:buNone/>
              <a:defRPr sz="2000" kern="1200">
                <a:solidFill>
                  <a:schemeClr val="tx2"/>
                </a:solidFill>
                <a:latin typeface="Amazon Ember"/>
              </a:defRPr>
            </a:lvl3pPr>
            <a:lvl4pPr marL="777240" indent="0" algn="l" defTabSz="228600" rtl="0" eaLnBrk="1" latinLnBrk="0" hangingPunct="1">
              <a:lnSpc>
                <a:spcPct val="100000"/>
              </a:lnSpc>
              <a:spcBef>
                <a:spcPts val="0"/>
              </a:spcBef>
              <a:spcAft>
                <a:spcPts val="600"/>
              </a:spcAft>
              <a:buFont typeface="Amazon Ember"/>
              <a:buNone/>
              <a:defRPr sz="1800" kern="1200">
                <a:solidFill>
                  <a:schemeClr val="tx2"/>
                </a:solidFill>
                <a:latin typeface="Amazon Ember"/>
              </a:defRPr>
            </a:lvl4pPr>
            <a:lvl5pPr marL="1051560" indent="0" algn="l" defTabSz="228600" rtl="0" eaLnBrk="1" latinLnBrk="0" hangingPunct="1">
              <a:lnSpc>
                <a:spcPct val="100000"/>
              </a:lnSpc>
              <a:spcBef>
                <a:spcPts val="0"/>
              </a:spcBef>
              <a:spcAft>
                <a:spcPts val="600"/>
              </a:spcAft>
              <a:buFont typeface="Amazon Ember"/>
              <a:buNone/>
              <a:defRPr sz="1800" kern="1200">
                <a:solidFill>
                  <a:schemeClr val="tx2"/>
                </a:solidFill>
                <a:latin typeface="Amazon Ember"/>
              </a:defRPr>
            </a:lvl5pPr>
            <a:lvl6pPr marL="13716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6pPr>
            <a:lvl7pPr marL="16002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7pPr>
            <a:lvl8pPr marL="18288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8pPr>
            <a:lvl9pPr marL="20574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9pPr>
          </a:lstStyle>
          <a:p>
            <a:r>
              <a:rPr lang="en-US"/>
              <a:t>AWS Application Auto Scaling</a:t>
            </a:r>
          </a:p>
        </p:txBody>
      </p:sp>
    </p:spTree>
    <p:custDataLst>
      <p:tags r:id="rId1"/>
    </p:custDataLst>
    <p:extLst>
      <p:ext uri="{BB962C8B-B14F-4D97-AF65-F5344CB8AC3E}">
        <p14:creationId xmlns:p14="http://schemas.microsoft.com/office/powerpoint/2010/main" val="47438095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11474D-3771-4F25-8A94-0EF301AE2062}"/>
              </a:ext>
            </a:extLst>
          </p:cNvPr>
          <p:cNvSpPr>
            <a:spLocks noGrp="1"/>
          </p:cNvSpPr>
          <p:nvPr>
            <p:ph type="title"/>
          </p:nvPr>
        </p:nvSpPr>
        <p:spPr/>
        <p:txBody>
          <a:bodyPr/>
          <a:lstStyle/>
          <a:p>
            <a:r>
              <a:rPr lang="en-US"/>
              <a:t>Thank you</a:t>
            </a:r>
          </a:p>
        </p:txBody>
      </p:sp>
      <p:sp>
        <p:nvSpPr>
          <p:cNvPr id="6" name="Text Placeholder 5">
            <a:extLst>
              <a:ext uri="{FF2B5EF4-FFF2-40B4-BE49-F238E27FC236}">
                <a16:creationId xmlns:a16="http://schemas.microsoft.com/office/drawing/2014/main" id="{37D19DB1-8CC4-4D1C-8D48-67540AF80AAD}"/>
              </a:ext>
            </a:extLst>
          </p:cNvPr>
          <p:cNvSpPr>
            <a:spLocks noGrp="1"/>
          </p:cNvSpPr>
          <p:nvPr>
            <p:ph type="body" sz="quarter" idx="21"/>
          </p:nvPr>
        </p:nvSpPr>
        <p:spPr/>
        <p:txBody>
          <a:bodyPr/>
          <a:lstStyle/>
          <a:p>
            <a:r>
              <a:rPr lang="en-US"/>
              <a:t>Corrections, feedback, or other questions? </a:t>
            </a:r>
            <a:br>
              <a:rPr lang="en-US"/>
            </a:br>
            <a:r>
              <a:rPr lang="en-US"/>
              <a:t>Contact us at </a:t>
            </a:r>
            <a:r>
              <a:rPr lang="en-US">
                <a:hlinkClick r:id="rId4">
                  <a:extLst>
                    <a:ext uri="{A12FA001-AC4F-418D-AE19-62706E023703}">
                      <ahyp:hlinkClr xmlns:ahyp="http://schemas.microsoft.com/office/drawing/2018/hyperlinkcolor" val="tx"/>
                    </a:ext>
                  </a:extLst>
                </a:hlinkClick>
              </a:rPr>
              <a:t>https://support.aws.amazon.com/#/contacts/aws-academy</a:t>
            </a:r>
            <a:r>
              <a:rPr lang="en-US"/>
              <a:t>.</a:t>
            </a:r>
            <a:br>
              <a:rPr lang="en-US"/>
            </a:br>
            <a:r>
              <a:rPr lang="en-US"/>
              <a:t>All trademarks are the property of their owners.</a:t>
            </a:r>
          </a:p>
        </p:txBody>
      </p:sp>
      <p:sp>
        <p:nvSpPr>
          <p:cNvPr id="8" name="Slide Number Placeholder 7">
            <a:extLst>
              <a:ext uri="{FF2B5EF4-FFF2-40B4-BE49-F238E27FC236}">
                <a16:creationId xmlns:a16="http://schemas.microsoft.com/office/drawing/2014/main" id="{A9D071E9-1886-4EB3-B517-57EE3BACB16F}"/>
              </a:ext>
            </a:extLst>
          </p:cNvPr>
          <p:cNvSpPr>
            <a:spLocks noGrp="1"/>
          </p:cNvSpPr>
          <p:nvPr>
            <p:ph type="sldNum" sz="quarter" idx="20"/>
          </p:nvPr>
        </p:nvSpPr>
        <p:spPr/>
        <p:txBody>
          <a:bodyPr/>
          <a:lstStyle/>
          <a:p>
            <a:fld id="{B23121D6-781A-4B6C-8D9B-3A8188A614AE}" type="slidenum">
              <a:rPr lang="en-US" smtClean="0"/>
              <a:t>61</a:t>
            </a:fld>
            <a:endParaRPr lang="en-US"/>
          </a:p>
        </p:txBody>
      </p:sp>
    </p:spTree>
    <p:custDataLst>
      <p:tags r:id="rId1"/>
    </p:custDataLst>
    <p:extLst>
      <p:ext uri="{BB962C8B-B14F-4D97-AF65-F5344CB8AC3E}">
        <p14:creationId xmlns:p14="http://schemas.microsoft.com/office/powerpoint/2010/main" val="139587315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07F97F8-BBFA-48ED-A880-543423E3C92C}"/>
              </a:ext>
            </a:extLst>
          </p:cNvPr>
          <p:cNvSpPr>
            <a:spLocks noGrp="1"/>
          </p:cNvSpPr>
          <p:nvPr>
            <p:ph type="sldNum" sz="quarter" idx="20"/>
          </p:nvPr>
        </p:nvSpPr>
        <p:spPr/>
        <p:txBody>
          <a:bodyPr/>
          <a:lstStyle/>
          <a:p>
            <a:fld id="{930176A1-BCF0-4712-97A6-6B495F55390B}" type="slidenum">
              <a:rPr lang="en-US" smtClean="0"/>
              <a:pPr/>
              <a:t>62</a:t>
            </a:fld>
            <a:endParaRPr lang="en-US" dirty="0"/>
          </a:p>
        </p:txBody>
      </p:sp>
      <p:sp>
        <p:nvSpPr>
          <p:cNvPr id="5" name="Title 4">
            <a:extLst>
              <a:ext uri="{FF2B5EF4-FFF2-40B4-BE49-F238E27FC236}">
                <a16:creationId xmlns:a16="http://schemas.microsoft.com/office/drawing/2014/main" id="{1C19AB56-7B85-491A-9E9A-5DDE553FEBEA}"/>
              </a:ext>
            </a:extLst>
          </p:cNvPr>
          <p:cNvSpPr>
            <a:spLocks noGrp="1"/>
          </p:cNvSpPr>
          <p:nvPr>
            <p:ph type="title"/>
          </p:nvPr>
        </p:nvSpPr>
        <p:spPr/>
        <p:txBody>
          <a:bodyPr/>
          <a:lstStyle/>
          <a:p>
            <a:r>
              <a:rPr lang="en-US" dirty="0"/>
              <a:t>AWS Well-Architected Framework: Security</a:t>
            </a:r>
          </a:p>
        </p:txBody>
      </p:sp>
      <p:pic>
        <p:nvPicPr>
          <p:cNvPr id="6" name="Picture 5">
            <a:extLst>
              <a:ext uri="{FF2B5EF4-FFF2-40B4-BE49-F238E27FC236}">
                <a16:creationId xmlns:a16="http://schemas.microsoft.com/office/drawing/2014/main" id="{DB5C13E2-0F53-46CA-852B-03E72619E02C}"/>
              </a:ext>
            </a:extLst>
          </p:cNvPr>
          <p:cNvPicPr>
            <a:picLocks noChangeAspect="1"/>
          </p:cNvPicPr>
          <p:nvPr/>
        </p:nvPicPr>
        <p:blipFill>
          <a:blip r:embed="rId4"/>
          <a:stretch>
            <a:fillRect/>
          </a:stretch>
        </p:blipFill>
        <p:spPr>
          <a:xfrm>
            <a:off x="2227753" y="1198161"/>
            <a:ext cx="7736495" cy="5223506"/>
          </a:xfrm>
          <a:prstGeom prst="rect">
            <a:avLst/>
          </a:prstGeom>
        </p:spPr>
      </p:pic>
      <p:sp>
        <p:nvSpPr>
          <p:cNvPr id="3" name="Rectangle 2">
            <a:extLst>
              <a:ext uri="{FF2B5EF4-FFF2-40B4-BE49-F238E27FC236}">
                <a16:creationId xmlns:a16="http://schemas.microsoft.com/office/drawing/2014/main" id="{827FCD0A-C51E-1F0C-61CB-30532C77CE9C}"/>
              </a:ext>
            </a:extLst>
          </p:cNvPr>
          <p:cNvSpPr/>
          <p:nvPr/>
        </p:nvSpPr>
        <p:spPr>
          <a:xfrm>
            <a:off x="3587262" y="3699803"/>
            <a:ext cx="1153550" cy="1434905"/>
          </a:xfrm>
          <a:prstGeom prst="rect">
            <a:avLst/>
          </a:prstGeom>
          <a:noFill/>
          <a:ln w="571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ustDataLst>
      <p:tags r:id="rId1"/>
    </p:custDataLst>
    <p:extLst>
      <p:ext uri="{BB962C8B-B14F-4D97-AF65-F5344CB8AC3E}">
        <p14:creationId xmlns:p14="http://schemas.microsoft.com/office/powerpoint/2010/main" val="132661257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AC190078-EFF6-42A1-80AA-9A01C27FD487}"/>
              </a:ext>
            </a:extLst>
          </p:cNvPr>
          <p:cNvSpPr>
            <a:spLocks noGrp="1"/>
          </p:cNvSpPr>
          <p:nvPr>
            <p:ph type="sldNum" sz="quarter" idx="20"/>
          </p:nvPr>
        </p:nvSpPr>
        <p:spPr/>
        <p:txBody>
          <a:bodyPr/>
          <a:lstStyle/>
          <a:p>
            <a:fld id="{930176A1-BCF0-4712-97A6-6B495F55390B}" type="slidenum">
              <a:rPr lang="en-US" smtClean="0"/>
              <a:pPr/>
              <a:t>63</a:t>
            </a:fld>
            <a:endParaRPr lang="en-US" dirty="0"/>
          </a:p>
        </p:txBody>
      </p:sp>
      <p:sp>
        <p:nvSpPr>
          <p:cNvPr id="4" name="Title 3">
            <a:extLst>
              <a:ext uri="{FF2B5EF4-FFF2-40B4-BE49-F238E27FC236}">
                <a16:creationId xmlns:a16="http://schemas.microsoft.com/office/drawing/2014/main" id="{AA305A91-E952-4627-AE81-EE702FBFAA5F}"/>
              </a:ext>
            </a:extLst>
          </p:cNvPr>
          <p:cNvSpPr>
            <a:spLocks noGrp="1"/>
          </p:cNvSpPr>
          <p:nvPr>
            <p:ph type="title"/>
          </p:nvPr>
        </p:nvSpPr>
        <p:spPr/>
        <p:txBody>
          <a:bodyPr/>
          <a:lstStyle/>
          <a:p>
            <a:r>
              <a:rPr lang="en-US" dirty="0"/>
              <a:t>Classify and protect data</a:t>
            </a:r>
          </a:p>
        </p:txBody>
      </p:sp>
      <p:sp>
        <p:nvSpPr>
          <p:cNvPr id="2" name="Rectangle 1">
            <a:extLst>
              <a:ext uri="{FF2B5EF4-FFF2-40B4-BE49-F238E27FC236}">
                <a16:creationId xmlns:a16="http://schemas.microsoft.com/office/drawing/2014/main" id="{D0F1885B-C3AF-2D41-95AE-F133F8A3C936}"/>
              </a:ext>
            </a:extLst>
          </p:cNvPr>
          <p:cNvSpPr/>
          <p:nvPr/>
        </p:nvSpPr>
        <p:spPr>
          <a:xfrm>
            <a:off x="1152144" y="2306381"/>
            <a:ext cx="2743200" cy="1143000"/>
          </a:xfrm>
          <a:prstGeom prst="rect">
            <a:avLst/>
          </a:prstGeom>
          <a:solidFill>
            <a:schemeClr val="bg1"/>
          </a:solid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Understand data classifications and policies</a:t>
            </a:r>
          </a:p>
        </p:txBody>
      </p:sp>
      <p:sp>
        <p:nvSpPr>
          <p:cNvPr id="3" name="Rectangle 2">
            <a:extLst>
              <a:ext uri="{FF2B5EF4-FFF2-40B4-BE49-F238E27FC236}">
                <a16:creationId xmlns:a16="http://schemas.microsoft.com/office/drawing/2014/main" id="{911F3268-4B1D-463A-394F-2A91EB3FB28A}"/>
              </a:ext>
            </a:extLst>
          </p:cNvPr>
          <p:cNvSpPr/>
          <p:nvPr/>
        </p:nvSpPr>
        <p:spPr>
          <a:xfrm>
            <a:off x="4722303" y="2333099"/>
            <a:ext cx="2743200" cy="1143000"/>
          </a:xfrm>
          <a:prstGeom prst="rect">
            <a:avLst/>
          </a:prstGeom>
          <a:solidFill>
            <a:schemeClr val="bg1"/>
          </a:solid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600"/>
              </a:spcAft>
            </a:pPr>
            <a:r>
              <a:rPr lang="en-US" sz="1600" dirty="0">
                <a:solidFill>
                  <a:schemeClr val="tx1"/>
                </a:solidFill>
              </a:rPr>
              <a:t>Identify the source data owners</a:t>
            </a:r>
          </a:p>
        </p:txBody>
      </p:sp>
      <p:sp>
        <p:nvSpPr>
          <p:cNvPr id="11" name="Rectangle 10">
            <a:extLst>
              <a:ext uri="{FF2B5EF4-FFF2-40B4-BE49-F238E27FC236}">
                <a16:creationId xmlns:a16="http://schemas.microsoft.com/office/drawing/2014/main" id="{81F01BD8-0B4E-DC38-B54C-797C68B1FF03}"/>
              </a:ext>
            </a:extLst>
          </p:cNvPr>
          <p:cNvSpPr/>
          <p:nvPr/>
        </p:nvSpPr>
        <p:spPr>
          <a:xfrm>
            <a:off x="8294600" y="2328684"/>
            <a:ext cx="2743200" cy="1143000"/>
          </a:xfrm>
          <a:prstGeom prst="rect">
            <a:avLst/>
          </a:prstGeom>
          <a:solidFill>
            <a:schemeClr val="bg1"/>
          </a:solid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600"/>
              </a:spcAft>
            </a:pPr>
            <a:r>
              <a:rPr lang="en-US" sz="1600" dirty="0">
                <a:solidFill>
                  <a:schemeClr val="tx1"/>
                </a:solidFill>
              </a:rPr>
              <a:t>Record data classifications into the Data Catalog</a:t>
            </a:r>
          </a:p>
        </p:txBody>
      </p:sp>
      <p:pic>
        <p:nvPicPr>
          <p:cNvPr id="47" name="Graphic 46">
            <a:extLst>
              <a:ext uri="{FF2B5EF4-FFF2-40B4-BE49-F238E27FC236}">
                <a16:creationId xmlns:a16="http://schemas.microsoft.com/office/drawing/2014/main" id="{D8AE736C-9FCC-C725-4263-877636827A3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820914" y="1174836"/>
            <a:ext cx="1143000" cy="1143000"/>
          </a:xfrm>
          <a:prstGeom prst="rect">
            <a:avLst/>
          </a:prstGeom>
        </p:spPr>
      </p:pic>
      <p:pic>
        <p:nvPicPr>
          <p:cNvPr id="48" name="Graphic 47">
            <a:extLst>
              <a:ext uri="{FF2B5EF4-FFF2-40B4-BE49-F238E27FC236}">
                <a16:creationId xmlns:a16="http://schemas.microsoft.com/office/drawing/2014/main" id="{E9B7A13B-AC49-7A09-B983-CEF316CBC06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522403" y="1185269"/>
            <a:ext cx="1143000" cy="1143000"/>
          </a:xfrm>
          <a:prstGeom prst="rect">
            <a:avLst/>
          </a:prstGeom>
        </p:spPr>
      </p:pic>
      <p:pic>
        <p:nvPicPr>
          <p:cNvPr id="49" name="Graphic 48">
            <a:extLst>
              <a:ext uri="{FF2B5EF4-FFF2-40B4-BE49-F238E27FC236}">
                <a16:creationId xmlns:a16="http://schemas.microsoft.com/office/drawing/2014/main" id="{8C8DA354-6F58-80BF-A475-C8CC4234B79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094698" y="1185268"/>
            <a:ext cx="1143001" cy="1143001"/>
          </a:xfrm>
          <a:prstGeom prst="rect">
            <a:avLst/>
          </a:prstGeom>
        </p:spPr>
      </p:pic>
      <p:sp>
        <p:nvSpPr>
          <p:cNvPr id="50" name="Rectangle 49">
            <a:extLst>
              <a:ext uri="{FF2B5EF4-FFF2-40B4-BE49-F238E27FC236}">
                <a16:creationId xmlns:a16="http://schemas.microsoft.com/office/drawing/2014/main" id="{5D51A2D7-7293-81BB-C149-06E14460B3F8}"/>
              </a:ext>
            </a:extLst>
          </p:cNvPr>
          <p:cNvSpPr/>
          <p:nvPr/>
        </p:nvSpPr>
        <p:spPr>
          <a:xfrm>
            <a:off x="1154200" y="4615382"/>
            <a:ext cx="2743200" cy="1144798"/>
          </a:xfrm>
          <a:prstGeom prst="rect">
            <a:avLst/>
          </a:prstGeom>
          <a:solidFill>
            <a:schemeClr val="bg1"/>
          </a:solid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600"/>
              </a:spcAft>
            </a:pPr>
            <a:r>
              <a:rPr lang="en-US" sz="1600" dirty="0">
                <a:solidFill>
                  <a:schemeClr val="tx1"/>
                </a:solidFill>
              </a:rPr>
              <a:t>Implement data encryption policies</a:t>
            </a:r>
          </a:p>
        </p:txBody>
      </p:sp>
      <p:sp>
        <p:nvSpPr>
          <p:cNvPr id="51" name="Rectangle 50">
            <a:extLst>
              <a:ext uri="{FF2B5EF4-FFF2-40B4-BE49-F238E27FC236}">
                <a16:creationId xmlns:a16="http://schemas.microsoft.com/office/drawing/2014/main" id="{357C00F5-89EF-2B8B-61C0-D6541E0B9743}"/>
              </a:ext>
            </a:extLst>
          </p:cNvPr>
          <p:cNvSpPr/>
          <p:nvPr/>
        </p:nvSpPr>
        <p:spPr>
          <a:xfrm>
            <a:off x="4724400" y="4615383"/>
            <a:ext cx="2743200" cy="1144797"/>
          </a:xfrm>
          <a:prstGeom prst="rect">
            <a:avLst/>
          </a:prstGeom>
          <a:solidFill>
            <a:schemeClr val="bg1"/>
          </a:solidFill>
          <a:ln w="57150">
            <a:solidFill>
              <a:srgbClr val="C920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600"/>
              </a:spcAft>
            </a:pPr>
            <a:r>
              <a:rPr lang="en-US" sz="1600" dirty="0">
                <a:solidFill>
                  <a:schemeClr val="tx1"/>
                </a:solidFill>
              </a:rPr>
              <a:t>Implement data retention policies</a:t>
            </a:r>
          </a:p>
        </p:txBody>
      </p:sp>
      <p:sp>
        <p:nvSpPr>
          <p:cNvPr id="52" name="Rectangle 51">
            <a:extLst>
              <a:ext uri="{FF2B5EF4-FFF2-40B4-BE49-F238E27FC236}">
                <a16:creationId xmlns:a16="http://schemas.microsoft.com/office/drawing/2014/main" id="{96FF4D4B-15F0-5E68-54C3-1DC4BCB490CB}"/>
              </a:ext>
            </a:extLst>
          </p:cNvPr>
          <p:cNvSpPr/>
          <p:nvPr/>
        </p:nvSpPr>
        <p:spPr>
          <a:xfrm>
            <a:off x="8316902" y="4526173"/>
            <a:ext cx="2743200" cy="1144798"/>
          </a:xfrm>
          <a:prstGeom prst="rect">
            <a:avLst/>
          </a:prstGeom>
          <a:solidFill>
            <a:schemeClr val="bg1"/>
          </a:solidFill>
          <a:ln w="57150">
            <a:solidFill>
              <a:srgbClr val="00464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600"/>
              </a:spcAft>
            </a:pPr>
            <a:r>
              <a:rPr lang="en-US" sz="1600" dirty="0">
                <a:solidFill>
                  <a:schemeClr val="tx1"/>
                </a:solidFill>
              </a:rPr>
              <a:t>Honor classifications downstream</a:t>
            </a:r>
          </a:p>
        </p:txBody>
      </p:sp>
      <p:pic>
        <p:nvPicPr>
          <p:cNvPr id="53" name="Graphic 52">
            <a:extLst>
              <a:ext uri="{FF2B5EF4-FFF2-40B4-BE49-F238E27FC236}">
                <a16:creationId xmlns:a16="http://schemas.microsoft.com/office/drawing/2014/main" id="{C83C9413-8D84-D0ED-2EF7-16B7331F04E2}"/>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951169" y="3502766"/>
            <a:ext cx="1155545" cy="1155545"/>
          </a:xfrm>
          <a:prstGeom prst="rect">
            <a:avLst/>
          </a:prstGeom>
        </p:spPr>
      </p:pic>
      <p:pic>
        <p:nvPicPr>
          <p:cNvPr id="54" name="Graphic 53">
            <a:extLst>
              <a:ext uri="{FF2B5EF4-FFF2-40B4-BE49-F238E27FC236}">
                <a16:creationId xmlns:a16="http://schemas.microsoft.com/office/drawing/2014/main" id="{CD4D2D0D-3C56-D78D-99AB-049A9762AD81}"/>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5509858" y="3502765"/>
            <a:ext cx="1155545" cy="1155545"/>
          </a:xfrm>
          <a:prstGeom prst="rect">
            <a:avLst/>
          </a:prstGeom>
        </p:spPr>
      </p:pic>
      <p:pic>
        <p:nvPicPr>
          <p:cNvPr id="55" name="Graphic 54">
            <a:extLst>
              <a:ext uri="{FF2B5EF4-FFF2-40B4-BE49-F238E27FC236}">
                <a16:creationId xmlns:a16="http://schemas.microsoft.com/office/drawing/2014/main" id="{DF68EFB4-C7B8-76FA-A760-B91E5C929AD3}"/>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9094698" y="3502765"/>
            <a:ext cx="1155546" cy="1155546"/>
          </a:xfrm>
          <a:prstGeom prst="rect">
            <a:avLst/>
          </a:prstGeom>
        </p:spPr>
      </p:pic>
      <p:cxnSp>
        <p:nvCxnSpPr>
          <p:cNvPr id="6" name="Straight Connector 5">
            <a:extLst>
              <a:ext uri="{FF2B5EF4-FFF2-40B4-BE49-F238E27FC236}">
                <a16:creationId xmlns:a16="http://schemas.microsoft.com/office/drawing/2014/main" id="{9A76DAD6-36AF-0711-80DF-AE0313B81115}"/>
              </a:ext>
            </a:extLst>
          </p:cNvPr>
          <p:cNvCxnSpPr/>
          <p:nvPr/>
        </p:nvCxnSpPr>
        <p:spPr>
          <a:xfrm>
            <a:off x="3781160" y="6178378"/>
            <a:ext cx="444843" cy="0"/>
          </a:xfrm>
          <a:prstGeom prst="line">
            <a:avLst/>
          </a:prstGeom>
          <a:ln w="57150">
            <a:solidFill>
              <a:srgbClr val="C9208A"/>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B66B21C7-738D-B588-85D9-DC35425C1D8B}"/>
              </a:ext>
            </a:extLst>
          </p:cNvPr>
          <p:cNvCxnSpPr/>
          <p:nvPr/>
        </p:nvCxnSpPr>
        <p:spPr>
          <a:xfrm>
            <a:off x="6257622" y="6182497"/>
            <a:ext cx="444843" cy="0"/>
          </a:xfrm>
          <a:prstGeom prst="line">
            <a:avLst/>
          </a:prstGeom>
          <a:ln w="57150">
            <a:solidFill>
              <a:srgbClr val="00464F"/>
            </a:solidFill>
            <a:prstDash val="sysDash"/>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226571A3-5067-9493-7920-F933BC4D466A}"/>
              </a:ext>
            </a:extLst>
          </p:cNvPr>
          <p:cNvSpPr txBox="1"/>
          <p:nvPr/>
        </p:nvSpPr>
        <p:spPr>
          <a:xfrm>
            <a:off x="4226003" y="5993712"/>
            <a:ext cx="1261884" cy="369332"/>
          </a:xfrm>
          <a:prstGeom prst="rect">
            <a:avLst/>
          </a:prstGeom>
          <a:noFill/>
        </p:spPr>
        <p:txBody>
          <a:bodyPr wrap="none" rtlCol="0">
            <a:spAutoFit/>
          </a:bodyPr>
          <a:lstStyle/>
          <a:p>
            <a:r>
              <a:rPr lang="en-US" dirty="0"/>
              <a:t>= required</a:t>
            </a:r>
          </a:p>
        </p:txBody>
      </p:sp>
      <p:sp>
        <p:nvSpPr>
          <p:cNvPr id="19" name="TextBox 18">
            <a:extLst>
              <a:ext uri="{FF2B5EF4-FFF2-40B4-BE49-F238E27FC236}">
                <a16:creationId xmlns:a16="http://schemas.microsoft.com/office/drawing/2014/main" id="{3756C473-D4DA-B40B-C0AD-ECDACF151C4D}"/>
              </a:ext>
            </a:extLst>
          </p:cNvPr>
          <p:cNvSpPr txBox="1"/>
          <p:nvPr/>
        </p:nvSpPr>
        <p:spPr>
          <a:xfrm>
            <a:off x="6702465" y="5991779"/>
            <a:ext cx="1895071" cy="369332"/>
          </a:xfrm>
          <a:prstGeom prst="rect">
            <a:avLst/>
          </a:prstGeom>
          <a:noFill/>
        </p:spPr>
        <p:txBody>
          <a:bodyPr wrap="none" rtlCol="0">
            <a:spAutoFit/>
          </a:bodyPr>
          <a:lstStyle/>
          <a:p>
            <a:r>
              <a:rPr lang="en-US" dirty="0"/>
              <a:t>= recommended</a:t>
            </a:r>
          </a:p>
        </p:txBody>
      </p:sp>
    </p:spTree>
    <p:custDataLst>
      <p:tags r:id="rId1"/>
    </p:custDataLst>
    <p:extLst>
      <p:ext uri="{BB962C8B-B14F-4D97-AF65-F5344CB8AC3E}">
        <p14:creationId xmlns:p14="http://schemas.microsoft.com/office/powerpoint/2010/main" val="374389073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21B9335-7333-474F-9BE5-961C4B3C872E}"/>
              </a:ext>
            </a:extLst>
          </p:cNvPr>
          <p:cNvSpPr>
            <a:spLocks noGrp="1"/>
          </p:cNvSpPr>
          <p:nvPr>
            <p:ph type="sldNum" sz="quarter" idx="20"/>
          </p:nvPr>
        </p:nvSpPr>
        <p:spPr/>
        <p:txBody>
          <a:bodyPr/>
          <a:lstStyle/>
          <a:p>
            <a:fld id="{930176A1-BCF0-4712-97A6-6B495F55390B}" type="slidenum">
              <a:rPr lang="en-US" smtClean="0"/>
              <a:pPr/>
              <a:t>64</a:t>
            </a:fld>
            <a:endParaRPr lang="en-US" dirty="0"/>
          </a:p>
        </p:txBody>
      </p:sp>
      <p:sp>
        <p:nvSpPr>
          <p:cNvPr id="4" name="Title 3">
            <a:extLst>
              <a:ext uri="{FF2B5EF4-FFF2-40B4-BE49-F238E27FC236}">
                <a16:creationId xmlns:a16="http://schemas.microsoft.com/office/drawing/2014/main" id="{AA305A91-E952-4627-AE81-EE702FBFAA5F}"/>
              </a:ext>
            </a:extLst>
          </p:cNvPr>
          <p:cNvSpPr>
            <a:spLocks noGrp="1"/>
          </p:cNvSpPr>
          <p:nvPr>
            <p:ph type="title"/>
          </p:nvPr>
        </p:nvSpPr>
        <p:spPr/>
        <p:txBody>
          <a:bodyPr/>
          <a:lstStyle/>
          <a:p>
            <a:r>
              <a:rPr lang="en-US" dirty="0"/>
              <a:t>Control the data access</a:t>
            </a:r>
          </a:p>
        </p:txBody>
      </p:sp>
      <p:sp>
        <p:nvSpPr>
          <p:cNvPr id="13" name="Rectangle 12">
            <a:extLst>
              <a:ext uri="{FF2B5EF4-FFF2-40B4-BE49-F238E27FC236}">
                <a16:creationId xmlns:a16="http://schemas.microsoft.com/office/drawing/2014/main" id="{0A1D31AE-6D0A-4152-E9A6-91B2188038E5}"/>
              </a:ext>
            </a:extLst>
          </p:cNvPr>
          <p:cNvSpPr/>
          <p:nvPr/>
        </p:nvSpPr>
        <p:spPr>
          <a:xfrm>
            <a:off x="501453" y="3468414"/>
            <a:ext cx="2557058" cy="1608083"/>
          </a:xfrm>
          <a:prstGeom prst="rect">
            <a:avLst/>
          </a:prstGeom>
          <a:solidFill>
            <a:schemeClr val="accent1"/>
          </a:solid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rPr>
              <a:t>Allow data owners to determine access</a:t>
            </a:r>
          </a:p>
        </p:txBody>
      </p:sp>
      <p:sp>
        <p:nvSpPr>
          <p:cNvPr id="14" name="Rectangle 13">
            <a:extLst>
              <a:ext uri="{FF2B5EF4-FFF2-40B4-BE49-F238E27FC236}">
                <a16:creationId xmlns:a16="http://schemas.microsoft.com/office/drawing/2014/main" id="{0D8F1E44-60B0-7388-3DFF-1C18F31891D5}"/>
              </a:ext>
            </a:extLst>
          </p:cNvPr>
          <p:cNvSpPr/>
          <p:nvPr/>
        </p:nvSpPr>
        <p:spPr>
          <a:xfrm>
            <a:off x="3391551" y="3468414"/>
            <a:ext cx="2557059" cy="1608083"/>
          </a:xfrm>
          <a:prstGeom prst="rect">
            <a:avLst/>
          </a:prstGeom>
          <a:solidFill>
            <a:schemeClr val="accent1"/>
          </a:solid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rPr>
              <a:t>Build user identity solutions</a:t>
            </a:r>
          </a:p>
        </p:txBody>
      </p:sp>
      <p:sp>
        <p:nvSpPr>
          <p:cNvPr id="15" name="Rectangle 14">
            <a:extLst>
              <a:ext uri="{FF2B5EF4-FFF2-40B4-BE49-F238E27FC236}">
                <a16:creationId xmlns:a16="http://schemas.microsoft.com/office/drawing/2014/main" id="{F757660B-41B4-1F78-B6FA-C347F853A9AF}"/>
              </a:ext>
            </a:extLst>
          </p:cNvPr>
          <p:cNvSpPr/>
          <p:nvPr/>
        </p:nvSpPr>
        <p:spPr>
          <a:xfrm>
            <a:off x="6281650" y="3468414"/>
            <a:ext cx="2557060" cy="1608083"/>
          </a:xfrm>
          <a:prstGeom prst="rect">
            <a:avLst/>
          </a:prstGeom>
          <a:solidFill>
            <a:schemeClr val="accent1"/>
          </a:solid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rPr>
              <a:t>Implement data access authorization models</a:t>
            </a:r>
          </a:p>
        </p:txBody>
      </p:sp>
      <p:sp>
        <p:nvSpPr>
          <p:cNvPr id="16" name="Rectangle 15">
            <a:extLst>
              <a:ext uri="{FF2B5EF4-FFF2-40B4-BE49-F238E27FC236}">
                <a16:creationId xmlns:a16="http://schemas.microsoft.com/office/drawing/2014/main" id="{35227AB1-5D1A-2C35-8939-65789EE2586D}"/>
              </a:ext>
            </a:extLst>
          </p:cNvPr>
          <p:cNvSpPr/>
          <p:nvPr/>
        </p:nvSpPr>
        <p:spPr>
          <a:xfrm>
            <a:off x="9133486" y="3468414"/>
            <a:ext cx="2557061" cy="1608083"/>
          </a:xfrm>
          <a:prstGeom prst="rect">
            <a:avLst/>
          </a:prstGeom>
          <a:solidFill>
            <a:schemeClr val="accent1"/>
          </a:solidFill>
          <a:ln w="57150">
            <a:solidFill>
              <a:schemeClr val="accent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rPr>
              <a:t>Establish an emergency access process</a:t>
            </a:r>
          </a:p>
        </p:txBody>
      </p:sp>
      <p:pic>
        <p:nvPicPr>
          <p:cNvPr id="31" name="Picture 30">
            <a:extLst>
              <a:ext uri="{FF2B5EF4-FFF2-40B4-BE49-F238E27FC236}">
                <a16:creationId xmlns:a16="http://schemas.microsoft.com/office/drawing/2014/main" id="{BAA9F803-62C9-B7D0-E5CE-2A575AEA25FE}"/>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7482" y="1563414"/>
            <a:ext cx="1905000" cy="1930570"/>
          </a:xfrm>
          <a:prstGeom prst="rect">
            <a:avLst/>
          </a:prstGeom>
        </p:spPr>
      </p:pic>
      <p:pic>
        <p:nvPicPr>
          <p:cNvPr id="33" name="Graphic 32">
            <a:extLst>
              <a:ext uri="{FF2B5EF4-FFF2-40B4-BE49-F238E27FC236}">
                <a16:creationId xmlns:a16="http://schemas.microsoft.com/office/drawing/2014/main" id="{23AD8692-31B8-08FB-3D42-EC9195E1CE1B}"/>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588548" y="1563414"/>
            <a:ext cx="1905000" cy="1905000"/>
          </a:xfrm>
          <a:prstGeom prst="rect">
            <a:avLst/>
          </a:prstGeom>
        </p:spPr>
      </p:pic>
      <p:pic>
        <p:nvPicPr>
          <p:cNvPr id="35" name="Graphic 34">
            <a:extLst>
              <a:ext uri="{FF2B5EF4-FFF2-40B4-BE49-F238E27FC236}">
                <a16:creationId xmlns:a16="http://schemas.microsoft.com/office/drawing/2014/main" id="{4CCCC9D3-77A6-5C7E-3F46-5E8206C62262}"/>
              </a:ext>
              <a:ext uri="{C183D7F6-B498-43B3-948B-1728B52AA6E4}">
                <adec:decorative xmlns:adec="http://schemas.microsoft.com/office/drawing/2017/decorative" val="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459518" y="1588984"/>
            <a:ext cx="1905000" cy="1905000"/>
          </a:xfrm>
          <a:prstGeom prst="rect">
            <a:avLst/>
          </a:prstGeom>
        </p:spPr>
      </p:pic>
      <p:pic>
        <p:nvPicPr>
          <p:cNvPr id="37" name="Graphic 36">
            <a:extLst>
              <a:ext uri="{FF2B5EF4-FFF2-40B4-BE49-F238E27FC236}">
                <a16:creationId xmlns:a16="http://schemas.microsoft.com/office/drawing/2014/main" id="{57EE172A-2629-47C2-691F-45B69F6213D0}"/>
              </a:ext>
              <a:ext uri="{C183D7F6-B498-43B3-948B-1728B52AA6E4}">
                <adec:decorative xmlns:adec="http://schemas.microsoft.com/office/drawing/2017/decorative" val="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717578" y="1601769"/>
            <a:ext cx="1905000" cy="1905000"/>
          </a:xfrm>
          <a:prstGeom prst="rect">
            <a:avLst/>
          </a:prstGeom>
        </p:spPr>
      </p:pic>
      <p:cxnSp>
        <p:nvCxnSpPr>
          <p:cNvPr id="11" name="Straight Connector 10">
            <a:extLst>
              <a:ext uri="{FF2B5EF4-FFF2-40B4-BE49-F238E27FC236}">
                <a16:creationId xmlns:a16="http://schemas.microsoft.com/office/drawing/2014/main" id="{CA096CE3-581E-45F6-8D2F-1F77558C04B3}"/>
              </a:ext>
            </a:extLst>
          </p:cNvPr>
          <p:cNvCxnSpPr/>
          <p:nvPr/>
        </p:nvCxnSpPr>
        <p:spPr>
          <a:xfrm>
            <a:off x="3781160" y="5931238"/>
            <a:ext cx="444843" cy="0"/>
          </a:xfrm>
          <a:prstGeom prst="line">
            <a:avLst/>
          </a:prstGeom>
          <a:ln w="571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B4E0DD6-D29B-B13E-568A-61FE6B8FE9E9}"/>
              </a:ext>
            </a:extLst>
          </p:cNvPr>
          <p:cNvCxnSpPr/>
          <p:nvPr/>
        </p:nvCxnSpPr>
        <p:spPr>
          <a:xfrm>
            <a:off x="6257622" y="5935357"/>
            <a:ext cx="444843" cy="0"/>
          </a:xfrm>
          <a:prstGeom prst="line">
            <a:avLst/>
          </a:prstGeom>
          <a:ln w="57150">
            <a:solidFill>
              <a:schemeClr val="accent4"/>
            </a:solidFill>
            <a:prstDash val="sysDash"/>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C82DF4B1-7BCB-607A-A4A1-CAF1F9F307F5}"/>
              </a:ext>
            </a:extLst>
          </p:cNvPr>
          <p:cNvSpPr txBox="1"/>
          <p:nvPr/>
        </p:nvSpPr>
        <p:spPr>
          <a:xfrm>
            <a:off x="4226003" y="5746572"/>
            <a:ext cx="1261884" cy="369332"/>
          </a:xfrm>
          <a:prstGeom prst="rect">
            <a:avLst/>
          </a:prstGeom>
          <a:noFill/>
        </p:spPr>
        <p:txBody>
          <a:bodyPr wrap="none" rtlCol="0">
            <a:spAutoFit/>
          </a:bodyPr>
          <a:lstStyle/>
          <a:p>
            <a:r>
              <a:rPr lang="en-US" dirty="0"/>
              <a:t>= required</a:t>
            </a:r>
          </a:p>
        </p:txBody>
      </p:sp>
      <p:sp>
        <p:nvSpPr>
          <p:cNvPr id="18" name="TextBox 17">
            <a:extLst>
              <a:ext uri="{FF2B5EF4-FFF2-40B4-BE49-F238E27FC236}">
                <a16:creationId xmlns:a16="http://schemas.microsoft.com/office/drawing/2014/main" id="{F5C70AED-4D65-523A-F9F3-BCC9004BAA53}"/>
              </a:ext>
            </a:extLst>
          </p:cNvPr>
          <p:cNvSpPr txBox="1"/>
          <p:nvPr/>
        </p:nvSpPr>
        <p:spPr>
          <a:xfrm>
            <a:off x="6702465" y="5744639"/>
            <a:ext cx="1895071" cy="369332"/>
          </a:xfrm>
          <a:prstGeom prst="rect">
            <a:avLst/>
          </a:prstGeom>
          <a:noFill/>
        </p:spPr>
        <p:txBody>
          <a:bodyPr wrap="none" rtlCol="0">
            <a:spAutoFit/>
          </a:bodyPr>
          <a:lstStyle/>
          <a:p>
            <a:r>
              <a:rPr lang="en-US" dirty="0"/>
              <a:t>= recommended</a:t>
            </a:r>
          </a:p>
        </p:txBody>
      </p:sp>
    </p:spTree>
    <p:custDataLst>
      <p:tags r:id="rId1"/>
    </p:custDataLst>
    <p:extLst>
      <p:ext uri="{BB962C8B-B14F-4D97-AF65-F5344CB8AC3E}">
        <p14:creationId xmlns:p14="http://schemas.microsoft.com/office/powerpoint/2010/main" val="10857774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CC94931-C315-4855-9728-77CBFEB414A3}"/>
              </a:ext>
            </a:extLst>
          </p:cNvPr>
          <p:cNvSpPr>
            <a:spLocks noGrp="1"/>
          </p:cNvSpPr>
          <p:nvPr>
            <p:ph type="sldNum" sz="quarter" idx="20"/>
          </p:nvPr>
        </p:nvSpPr>
        <p:spPr/>
        <p:txBody>
          <a:bodyPr/>
          <a:lstStyle/>
          <a:p>
            <a:fld id="{930176A1-BCF0-4712-97A6-6B495F55390B}" type="slidenum">
              <a:rPr lang="en-US" smtClean="0"/>
              <a:pPr/>
              <a:t>65</a:t>
            </a:fld>
            <a:endParaRPr lang="en-US" dirty="0"/>
          </a:p>
        </p:txBody>
      </p:sp>
      <p:sp>
        <p:nvSpPr>
          <p:cNvPr id="4" name="Title 3">
            <a:extLst>
              <a:ext uri="{FF2B5EF4-FFF2-40B4-BE49-F238E27FC236}">
                <a16:creationId xmlns:a16="http://schemas.microsoft.com/office/drawing/2014/main" id="{AA305A91-E952-4627-AE81-EE702FBFAA5F}"/>
              </a:ext>
            </a:extLst>
          </p:cNvPr>
          <p:cNvSpPr>
            <a:spLocks noGrp="1"/>
          </p:cNvSpPr>
          <p:nvPr>
            <p:ph type="title"/>
          </p:nvPr>
        </p:nvSpPr>
        <p:spPr/>
        <p:txBody>
          <a:bodyPr>
            <a:normAutofit/>
          </a:bodyPr>
          <a:lstStyle/>
          <a:p>
            <a:r>
              <a:rPr lang="en-US" dirty="0"/>
              <a:t>Control the access to workload infrastructure</a:t>
            </a:r>
          </a:p>
        </p:txBody>
      </p:sp>
      <p:sp>
        <p:nvSpPr>
          <p:cNvPr id="13" name="Rectangle 12">
            <a:extLst>
              <a:ext uri="{FF2B5EF4-FFF2-40B4-BE49-F238E27FC236}">
                <a16:creationId xmlns:a16="http://schemas.microsoft.com/office/drawing/2014/main" id="{0A1D31AE-6D0A-4152-E9A6-91B2188038E5}"/>
              </a:ext>
            </a:extLst>
          </p:cNvPr>
          <p:cNvSpPr/>
          <p:nvPr/>
        </p:nvSpPr>
        <p:spPr>
          <a:xfrm>
            <a:off x="501453" y="3468414"/>
            <a:ext cx="2557058" cy="1608083"/>
          </a:xfrm>
          <a:prstGeom prst="rect">
            <a:avLst/>
          </a:prstGeom>
          <a:solidFill>
            <a:schemeClr val="accent1"/>
          </a:solid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rPr>
              <a:t>Prevent unintended access</a:t>
            </a:r>
          </a:p>
        </p:txBody>
      </p:sp>
      <p:sp>
        <p:nvSpPr>
          <p:cNvPr id="14" name="Rectangle 13">
            <a:extLst>
              <a:ext uri="{FF2B5EF4-FFF2-40B4-BE49-F238E27FC236}">
                <a16:creationId xmlns:a16="http://schemas.microsoft.com/office/drawing/2014/main" id="{0D8F1E44-60B0-7388-3DFF-1C18F31891D5}"/>
              </a:ext>
            </a:extLst>
          </p:cNvPr>
          <p:cNvSpPr/>
          <p:nvPr/>
        </p:nvSpPr>
        <p:spPr>
          <a:xfrm>
            <a:off x="3391551" y="3468414"/>
            <a:ext cx="2557059" cy="1608083"/>
          </a:xfrm>
          <a:prstGeom prst="rect">
            <a:avLst/>
          </a:prstGeom>
          <a:solidFill>
            <a:schemeClr val="accent1"/>
          </a:solid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rPr>
              <a:t>Implement least privilege policies</a:t>
            </a:r>
          </a:p>
        </p:txBody>
      </p:sp>
      <p:sp>
        <p:nvSpPr>
          <p:cNvPr id="15" name="Rectangle 14">
            <a:extLst>
              <a:ext uri="{FF2B5EF4-FFF2-40B4-BE49-F238E27FC236}">
                <a16:creationId xmlns:a16="http://schemas.microsoft.com/office/drawing/2014/main" id="{F757660B-41B4-1F78-B6FA-C347F853A9AF}"/>
              </a:ext>
            </a:extLst>
          </p:cNvPr>
          <p:cNvSpPr/>
          <p:nvPr/>
        </p:nvSpPr>
        <p:spPr>
          <a:xfrm>
            <a:off x="6281650" y="3468414"/>
            <a:ext cx="2557060" cy="1608083"/>
          </a:xfrm>
          <a:prstGeom prst="rect">
            <a:avLst/>
          </a:prstGeom>
          <a:solidFill>
            <a:schemeClr val="accent1"/>
          </a:solid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rPr>
              <a:t>Monitor the infrastructure changes and user activities</a:t>
            </a:r>
          </a:p>
        </p:txBody>
      </p:sp>
      <p:sp>
        <p:nvSpPr>
          <p:cNvPr id="16" name="Rectangle 15">
            <a:extLst>
              <a:ext uri="{FF2B5EF4-FFF2-40B4-BE49-F238E27FC236}">
                <a16:creationId xmlns:a16="http://schemas.microsoft.com/office/drawing/2014/main" id="{35227AB1-5D1A-2C35-8939-65789EE2586D}"/>
              </a:ext>
            </a:extLst>
          </p:cNvPr>
          <p:cNvSpPr/>
          <p:nvPr/>
        </p:nvSpPr>
        <p:spPr>
          <a:xfrm>
            <a:off x="9133486" y="3468414"/>
            <a:ext cx="2557061" cy="1608083"/>
          </a:xfrm>
          <a:prstGeom prst="rect">
            <a:avLst/>
          </a:prstGeom>
          <a:solidFill>
            <a:schemeClr val="accent1"/>
          </a:solid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rPr>
              <a:t>Secure infrastructure audit logs</a:t>
            </a:r>
          </a:p>
        </p:txBody>
      </p:sp>
      <p:pic>
        <p:nvPicPr>
          <p:cNvPr id="3" name="Picture 2">
            <a:extLst>
              <a:ext uri="{FF2B5EF4-FFF2-40B4-BE49-F238E27FC236}">
                <a16:creationId xmlns:a16="http://schemas.microsoft.com/office/drawing/2014/main" id="{5E90F5C3-86CB-B70D-1B8F-971D9BACD042}"/>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3532" y="1358900"/>
            <a:ext cx="1612900" cy="2070100"/>
          </a:xfrm>
          <a:prstGeom prst="rect">
            <a:avLst/>
          </a:prstGeom>
        </p:spPr>
      </p:pic>
      <p:pic>
        <p:nvPicPr>
          <p:cNvPr id="8" name="Picture 7">
            <a:extLst>
              <a:ext uri="{FF2B5EF4-FFF2-40B4-BE49-F238E27FC236}">
                <a16:creationId xmlns:a16="http://schemas.microsoft.com/office/drawing/2014/main" id="{5EB903A4-90EA-A09C-5608-58122B656A41}"/>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00063" y="1885901"/>
            <a:ext cx="1996241" cy="1608083"/>
          </a:xfrm>
          <a:prstGeom prst="rect">
            <a:avLst/>
          </a:prstGeom>
        </p:spPr>
      </p:pic>
      <p:pic>
        <p:nvPicPr>
          <p:cNvPr id="10" name="Graphic 9">
            <a:extLst>
              <a:ext uri="{FF2B5EF4-FFF2-40B4-BE49-F238E27FC236}">
                <a16:creationId xmlns:a16="http://schemas.microsoft.com/office/drawing/2014/main" id="{08B77630-F2B3-5BEF-B764-925C68031303}"/>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607680" y="1524000"/>
            <a:ext cx="1905000" cy="1905000"/>
          </a:xfrm>
          <a:prstGeom prst="rect">
            <a:avLst/>
          </a:prstGeom>
        </p:spPr>
      </p:pic>
      <p:pic>
        <p:nvPicPr>
          <p:cNvPr id="12" name="Graphic 11">
            <a:extLst>
              <a:ext uri="{FF2B5EF4-FFF2-40B4-BE49-F238E27FC236}">
                <a16:creationId xmlns:a16="http://schemas.microsoft.com/office/drawing/2014/main" id="{A83D79B2-B0E1-9840-7B74-958B080165C9}"/>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524056" y="1588984"/>
            <a:ext cx="1905000" cy="1905000"/>
          </a:xfrm>
          <a:prstGeom prst="rect">
            <a:avLst/>
          </a:prstGeom>
        </p:spPr>
      </p:pic>
      <p:cxnSp>
        <p:nvCxnSpPr>
          <p:cNvPr id="11" name="Straight Connector 10">
            <a:extLst>
              <a:ext uri="{FF2B5EF4-FFF2-40B4-BE49-F238E27FC236}">
                <a16:creationId xmlns:a16="http://schemas.microsoft.com/office/drawing/2014/main" id="{23E6C707-6612-4D69-4D65-0D286B02D8D5}"/>
              </a:ext>
            </a:extLst>
          </p:cNvPr>
          <p:cNvCxnSpPr/>
          <p:nvPr/>
        </p:nvCxnSpPr>
        <p:spPr>
          <a:xfrm>
            <a:off x="3781160" y="5931238"/>
            <a:ext cx="444843" cy="0"/>
          </a:xfrm>
          <a:prstGeom prst="line">
            <a:avLst/>
          </a:prstGeom>
          <a:ln w="571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F00D5AA6-F581-780B-4CAD-DF4415AC3447}"/>
              </a:ext>
            </a:extLst>
          </p:cNvPr>
          <p:cNvCxnSpPr/>
          <p:nvPr/>
        </p:nvCxnSpPr>
        <p:spPr>
          <a:xfrm>
            <a:off x="6257622" y="5935357"/>
            <a:ext cx="444843"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2D67A4BD-8C26-A80D-7025-D4BF61F000F7}"/>
              </a:ext>
            </a:extLst>
          </p:cNvPr>
          <p:cNvSpPr txBox="1"/>
          <p:nvPr/>
        </p:nvSpPr>
        <p:spPr>
          <a:xfrm>
            <a:off x="4226003" y="5746572"/>
            <a:ext cx="1261884" cy="369332"/>
          </a:xfrm>
          <a:prstGeom prst="rect">
            <a:avLst/>
          </a:prstGeom>
          <a:noFill/>
        </p:spPr>
        <p:txBody>
          <a:bodyPr wrap="none" rtlCol="0">
            <a:spAutoFit/>
          </a:bodyPr>
          <a:lstStyle/>
          <a:p>
            <a:r>
              <a:rPr lang="en-US" dirty="0"/>
              <a:t>= required</a:t>
            </a:r>
          </a:p>
        </p:txBody>
      </p:sp>
      <p:sp>
        <p:nvSpPr>
          <p:cNvPr id="19" name="TextBox 18">
            <a:extLst>
              <a:ext uri="{FF2B5EF4-FFF2-40B4-BE49-F238E27FC236}">
                <a16:creationId xmlns:a16="http://schemas.microsoft.com/office/drawing/2014/main" id="{17010105-1593-045E-FC73-758D54B8E04B}"/>
              </a:ext>
            </a:extLst>
          </p:cNvPr>
          <p:cNvSpPr txBox="1"/>
          <p:nvPr/>
        </p:nvSpPr>
        <p:spPr>
          <a:xfrm>
            <a:off x="6702465" y="5744639"/>
            <a:ext cx="1895071" cy="369332"/>
          </a:xfrm>
          <a:prstGeom prst="rect">
            <a:avLst/>
          </a:prstGeom>
          <a:noFill/>
        </p:spPr>
        <p:txBody>
          <a:bodyPr wrap="none" rtlCol="0">
            <a:spAutoFit/>
          </a:bodyPr>
          <a:lstStyle/>
          <a:p>
            <a:r>
              <a:rPr lang="en-US" dirty="0"/>
              <a:t>= recommended</a:t>
            </a:r>
          </a:p>
        </p:txBody>
      </p:sp>
    </p:spTree>
    <p:custDataLst>
      <p:tags r:id="rId1"/>
    </p:custDataLst>
    <p:extLst>
      <p:ext uri="{BB962C8B-B14F-4D97-AF65-F5344CB8AC3E}">
        <p14:creationId xmlns:p14="http://schemas.microsoft.com/office/powerpoint/2010/main" val="254427977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A305A91-E952-4627-AE81-EE702FBFAA5F}"/>
              </a:ext>
            </a:extLst>
          </p:cNvPr>
          <p:cNvSpPr>
            <a:spLocks noGrp="1"/>
          </p:cNvSpPr>
          <p:nvPr>
            <p:ph type="title"/>
          </p:nvPr>
        </p:nvSpPr>
        <p:spPr/>
        <p:txBody>
          <a:bodyPr>
            <a:normAutofit/>
          </a:bodyPr>
          <a:lstStyle/>
          <a:p>
            <a:r>
              <a:rPr lang="en-US" dirty="0">
                <a:latin typeface="+mj-lt"/>
                <a:ea typeface="Amazon Ember" panose="020B0603020204020204" pitchFamily="34" charset="0"/>
                <a:cs typeface="Amazon Ember" panose="020B0603020204020204" pitchFamily="34" charset="0"/>
              </a:rPr>
              <a:t>Securing the stream processing pipeline</a:t>
            </a:r>
          </a:p>
        </p:txBody>
      </p:sp>
      <p:cxnSp>
        <p:nvCxnSpPr>
          <p:cNvPr id="49" name="Connector: Elbow 66">
            <a:extLst>
              <a:ext uri="{FF2B5EF4-FFF2-40B4-BE49-F238E27FC236}">
                <a16:creationId xmlns:a16="http://schemas.microsoft.com/office/drawing/2014/main" id="{E37B9406-72F1-BD2D-FD91-26C887732ACA}"/>
              </a:ext>
            </a:extLst>
          </p:cNvPr>
          <p:cNvCxnSpPr>
            <a:cxnSpLocks/>
          </p:cNvCxnSpPr>
          <p:nvPr/>
        </p:nvCxnSpPr>
        <p:spPr>
          <a:xfrm>
            <a:off x="2197561" y="2936619"/>
            <a:ext cx="926639" cy="0"/>
          </a:xfrm>
          <a:prstGeom prst="straightConnector1">
            <a:avLst/>
          </a:prstGeom>
          <a:ln w="44450">
            <a:solidFill>
              <a:schemeClr val="tx2"/>
            </a:solidFill>
            <a:tailEnd type="arrow" w="lg"/>
          </a:ln>
          <a:effectLst>
            <a:outerShdw blurRad="63500" dist="53881" dir="2700016" rotWithShape="0">
              <a:scrgbClr r="0" g="0" b="0">
                <a:alpha val="25000"/>
              </a:scrgbClr>
            </a:outerShdw>
          </a:effectLst>
        </p:spPr>
        <p:style>
          <a:lnRef idx="1">
            <a:schemeClr val="accent1"/>
          </a:lnRef>
          <a:fillRef idx="0">
            <a:schemeClr val="accent1"/>
          </a:fillRef>
          <a:effectRef idx="0">
            <a:schemeClr val="accent1"/>
          </a:effectRef>
          <a:fontRef idx="minor">
            <a:schemeClr val="tx1"/>
          </a:fontRef>
        </p:style>
      </p:cxnSp>
      <p:cxnSp>
        <p:nvCxnSpPr>
          <p:cNvPr id="57" name="Connector: Elbow 66">
            <a:extLst>
              <a:ext uri="{FF2B5EF4-FFF2-40B4-BE49-F238E27FC236}">
                <a16:creationId xmlns:a16="http://schemas.microsoft.com/office/drawing/2014/main" id="{9CA768B3-14A8-9BD5-04CE-BEEB7CBB8594}"/>
              </a:ext>
            </a:extLst>
          </p:cNvPr>
          <p:cNvCxnSpPr>
            <a:cxnSpLocks/>
          </p:cNvCxnSpPr>
          <p:nvPr/>
        </p:nvCxnSpPr>
        <p:spPr>
          <a:xfrm>
            <a:off x="4316474" y="2936619"/>
            <a:ext cx="926639" cy="0"/>
          </a:xfrm>
          <a:prstGeom prst="straightConnector1">
            <a:avLst/>
          </a:prstGeom>
          <a:ln w="44450">
            <a:solidFill>
              <a:schemeClr val="tx2"/>
            </a:solidFill>
            <a:tailEnd type="arrow" w="lg"/>
          </a:ln>
          <a:effectLst>
            <a:outerShdw blurRad="63500" dist="53881" dir="2700016" rotWithShape="0">
              <a:scrgbClr r="0" g="0" b="0">
                <a:alpha val="25000"/>
              </a:scrgbClr>
            </a:outerShdw>
          </a:effectLst>
        </p:spPr>
        <p:style>
          <a:lnRef idx="1">
            <a:schemeClr val="accent1"/>
          </a:lnRef>
          <a:fillRef idx="0">
            <a:schemeClr val="accent1"/>
          </a:fillRef>
          <a:effectRef idx="0">
            <a:schemeClr val="accent1"/>
          </a:effectRef>
          <a:fontRef idx="minor">
            <a:schemeClr val="tx1"/>
          </a:fontRef>
        </p:style>
      </p:cxnSp>
      <p:cxnSp>
        <p:nvCxnSpPr>
          <p:cNvPr id="58" name="Connector: Elbow 66">
            <a:extLst>
              <a:ext uri="{FF2B5EF4-FFF2-40B4-BE49-F238E27FC236}">
                <a16:creationId xmlns:a16="http://schemas.microsoft.com/office/drawing/2014/main" id="{8E5066AE-B67D-4962-9E9D-EC9D4F34D62E}"/>
              </a:ext>
            </a:extLst>
          </p:cNvPr>
          <p:cNvCxnSpPr>
            <a:cxnSpLocks/>
          </p:cNvCxnSpPr>
          <p:nvPr/>
        </p:nvCxnSpPr>
        <p:spPr>
          <a:xfrm>
            <a:off x="6496986" y="2936619"/>
            <a:ext cx="926639" cy="0"/>
          </a:xfrm>
          <a:prstGeom prst="straightConnector1">
            <a:avLst/>
          </a:prstGeom>
          <a:ln w="44450">
            <a:solidFill>
              <a:schemeClr val="tx2"/>
            </a:solidFill>
            <a:tailEnd type="arrow" w="lg"/>
          </a:ln>
          <a:effectLst>
            <a:outerShdw blurRad="63500" dist="53881" dir="2700016" rotWithShape="0">
              <a:scrgbClr r="0" g="0" b="0">
                <a:alpha val="25000"/>
              </a:scrgbClr>
            </a:outerShdw>
          </a:effectLst>
        </p:spPr>
        <p:style>
          <a:lnRef idx="1">
            <a:schemeClr val="accent1"/>
          </a:lnRef>
          <a:fillRef idx="0">
            <a:schemeClr val="accent1"/>
          </a:fillRef>
          <a:effectRef idx="0">
            <a:schemeClr val="accent1"/>
          </a:effectRef>
          <a:fontRef idx="minor">
            <a:schemeClr val="tx1"/>
          </a:fontRef>
        </p:style>
      </p:cxnSp>
      <p:cxnSp>
        <p:nvCxnSpPr>
          <p:cNvPr id="60" name="Connector: Elbow 66">
            <a:extLst>
              <a:ext uri="{FF2B5EF4-FFF2-40B4-BE49-F238E27FC236}">
                <a16:creationId xmlns:a16="http://schemas.microsoft.com/office/drawing/2014/main" id="{AF9579FF-D88A-63E7-7E10-0841A8527095}"/>
              </a:ext>
            </a:extLst>
          </p:cNvPr>
          <p:cNvCxnSpPr>
            <a:cxnSpLocks/>
            <a:stCxn id="55" idx="3"/>
            <a:endCxn id="47" idx="1"/>
          </p:cNvCxnSpPr>
          <p:nvPr/>
        </p:nvCxnSpPr>
        <p:spPr>
          <a:xfrm>
            <a:off x="8536444" y="2936619"/>
            <a:ext cx="1488869" cy="799196"/>
          </a:xfrm>
          <a:prstGeom prst="bentConnector3">
            <a:avLst>
              <a:gd name="adj1" fmla="val 70231"/>
            </a:avLst>
          </a:prstGeom>
          <a:ln w="44450">
            <a:solidFill>
              <a:schemeClr val="tx2"/>
            </a:solidFill>
            <a:tailEnd type="arrow" w="lg"/>
          </a:ln>
          <a:effectLst>
            <a:outerShdw blurRad="63500" dist="53881" dir="2700016" rotWithShape="0">
              <a:scrgbClr r="0" g="0" b="0">
                <a:alpha val="25000"/>
              </a:scrgbClr>
            </a:outerShdw>
          </a:effectLst>
        </p:spPr>
        <p:style>
          <a:lnRef idx="1">
            <a:schemeClr val="accent1"/>
          </a:lnRef>
          <a:fillRef idx="0">
            <a:schemeClr val="accent1"/>
          </a:fillRef>
          <a:effectRef idx="0">
            <a:schemeClr val="accent1"/>
          </a:effectRef>
          <a:fontRef idx="minor">
            <a:schemeClr val="tx1"/>
          </a:fontRef>
        </p:style>
      </p:cxnSp>
      <p:cxnSp>
        <p:nvCxnSpPr>
          <p:cNvPr id="77" name="Connector: Elbow 66">
            <a:extLst>
              <a:ext uri="{FF2B5EF4-FFF2-40B4-BE49-F238E27FC236}">
                <a16:creationId xmlns:a16="http://schemas.microsoft.com/office/drawing/2014/main" id="{81928114-6DC6-12B3-AD66-77904DFE765A}"/>
              </a:ext>
            </a:extLst>
          </p:cNvPr>
          <p:cNvCxnSpPr>
            <a:cxnSpLocks/>
            <a:stCxn id="55" idx="3"/>
            <a:endCxn id="45" idx="1"/>
          </p:cNvCxnSpPr>
          <p:nvPr/>
        </p:nvCxnSpPr>
        <p:spPr>
          <a:xfrm flipV="1">
            <a:off x="8536444" y="2574301"/>
            <a:ext cx="1488869" cy="362318"/>
          </a:xfrm>
          <a:prstGeom prst="bentConnector3">
            <a:avLst>
              <a:gd name="adj1" fmla="val 69508"/>
            </a:avLst>
          </a:prstGeom>
          <a:ln w="44450">
            <a:solidFill>
              <a:schemeClr val="tx2"/>
            </a:solidFill>
            <a:tailEnd type="arrow" w="lg"/>
          </a:ln>
          <a:effectLst>
            <a:outerShdw blurRad="63500" dist="53881" dir="2700016" rotWithShape="0">
              <a:scrgbClr r="0" g="0" b="0">
                <a:alpha val="25000"/>
              </a:scrgbClr>
            </a:outerShdw>
          </a:effectLst>
        </p:spPr>
        <p:style>
          <a:lnRef idx="1">
            <a:schemeClr val="accent1"/>
          </a:lnRef>
          <a:fillRef idx="0">
            <a:schemeClr val="accent1"/>
          </a:fillRef>
          <a:effectRef idx="0">
            <a:schemeClr val="accent1"/>
          </a:effectRef>
          <a:fontRef idx="minor">
            <a:schemeClr val="tx1"/>
          </a:fontRef>
        </p:style>
      </p:cxnSp>
      <p:cxnSp>
        <p:nvCxnSpPr>
          <p:cNvPr id="96" name="Connector: Elbow 66">
            <a:extLst>
              <a:ext uri="{FF2B5EF4-FFF2-40B4-BE49-F238E27FC236}">
                <a16:creationId xmlns:a16="http://schemas.microsoft.com/office/drawing/2014/main" id="{9EC76E17-D914-AC25-4F9E-15CFF7CD73A0}"/>
              </a:ext>
            </a:extLst>
          </p:cNvPr>
          <p:cNvCxnSpPr>
            <a:cxnSpLocks/>
          </p:cNvCxnSpPr>
          <p:nvPr/>
        </p:nvCxnSpPr>
        <p:spPr>
          <a:xfrm>
            <a:off x="2197561" y="5467937"/>
            <a:ext cx="926639" cy="0"/>
          </a:xfrm>
          <a:prstGeom prst="straightConnector1">
            <a:avLst/>
          </a:prstGeom>
          <a:ln w="44450">
            <a:solidFill>
              <a:schemeClr val="tx2"/>
            </a:solidFill>
            <a:tailEnd type="arrow" w="lg"/>
          </a:ln>
          <a:effectLst>
            <a:outerShdw blurRad="63500" dist="53881" dir="2700016" rotWithShape="0">
              <a:scrgbClr r="0" g="0" b="0">
                <a:alpha val="25000"/>
              </a:scrgbClr>
            </a:outerShdw>
          </a:effectLst>
        </p:spPr>
        <p:style>
          <a:lnRef idx="1">
            <a:schemeClr val="accent1"/>
          </a:lnRef>
          <a:fillRef idx="0">
            <a:schemeClr val="accent1"/>
          </a:fillRef>
          <a:effectRef idx="0">
            <a:schemeClr val="accent1"/>
          </a:effectRef>
          <a:fontRef idx="minor">
            <a:schemeClr val="tx1"/>
          </a:fontRef>
        </p:style>
      </p:cxnSp>
      <p:cxnSp>
        <p:nvCxnSpPr>
          <p:cNvPr id="98" name="Connector: Elbow 66">
            <a:extLst>
              <a:ext uri="{FF2B5EF4-FFF2-40B4-BE49-F238E27FC236}">
                <a16:creationId xmlns:a16="http://schemas.microsoft.com/office/drawing/2014/main" id="{4BDB213F-0A6B-8ADA-96AD-08FFD7778455}"/>
              </a:ext>
            </a:extLst>
          </p:cNvPr>
          <p:cNvCxnSpPr>
            <a:cxnSpLocks/>
          </p:cNvCxnSpPr>
          <p:nvPr/>
        </p:nvCxnSpPr>
        <p:spPr>
          <a:xfrm>
            <a:off x="4316474" y="5467937"/>
            <a:ext cx="926639" cy="0"/>
          </a:xfrm>
          <a:prstGeom prst="straightConnector1">
            <a:avLst/>
          </a:prstGeom>
          <a:ln w="44450">
            <a:solidFill>
              <a:schemeClr val="tx2"/>
            </a:solidFill>
            <a:tailEnd type="arrow" w="lg"/>
          </a:ln>
          <a:effectLst>
            <a:outerShdw blurRad="63500" dist="53881" dir="2700016" rotWithShape="0">
              <a:scrgbClr r="0" g="0" b="0">
                <a:alpha val="25000"/>
              </a:scrgbClr>
            </a:outerShdw>
          </a:effectLst>
        </p:spPr>
        <p:style>
          <a:lnRef idx="1">
            <a:schemeClr val="accent1"/>
          </a:lnRef>
          <a:fillRef idx="0">
            <a:schemeClr val="accent1"/>
          </a:fillRef>
          <a:effectRef idx="0">
            <a:schemeClr val="accent1"/>
          </a:effectRef>
          <a:fontRef idx="minor">
            <a:schemeClr val="tx1"/>
          </a:fontRef>
        </p:style>
      </p:cxnSp>
      <p:cxnSp>
        <p:nvCxnSpPr>
          <p:cNvPr id="99" name="Connector: Elbow 66">
            <a:extLst>
              <a:ext uri="{FF2B5EF4-FFF2-40B4-BE49-F238E27FC236}">
                <a16:creationId xmlns:a16="http://schemas.microsoft.com/office/drawing/2014/main" id="{76B7957E-C6B0-4903-7A0A-0BE25B3171D1}"/>
              </a:ext>
            </a:extLst>
          </p:cNvPr>
          <p:cNvCxnSpPr>
            <a:cxnSpLocks/>
          </p:cNvCxnSpPr>
          <p:nvPr/>
        </p:nvCxnSpPr>
        <p:spPr>
          <a:xfrm>
            <a:off x="6496986" y="5467937"/>
            <a:ext cx="926639" cy="0"/>
          </a:xfrm>
          <a:prstGeom prst="straightConnector1">
            <a:avLst/>
          </a:prstGeom>
          <a:ln w="44450">
            <a:solidFill>
              <a:schemeClr val="tx2"/>
            </a:solidFill>
            <a:tailEnd type="arrow" w="lg"/>
          </a:ln>
          <a:effectLst>
            <a:outerShdw blurRad="63500" dist="53881" dir="2700016" rotWithShape="0">
              <a:scrgbClr r="0" g="0" b="0">
                <a:alpha val="25000"/>
              </a:scrgbClr>
            </a:outerShdw>
          </a:effectLst>
        </p:spPr>
        <p:style>
          <a:lnRef idx="1">
            <a:schemeClr val="accent1"/>
          </a:lnRef>
          <a:fillRef idx="0">
            <a:schemeClr val="accent1"/>
          </a:fillRef>
          <a:effectRef idx="0">
            <a:schemeClr val="accent1"/>
          </a:effectRef>
          <a:fontRef idx="minor">
            <a:schemeClr val="tx1"/>
          </a:fontRef>
        </p:style>
      </p:cxnSp>
      <p:cxnSp>
        <p:nvCxnSpPr>
          <p:cNvPr id="100" name="Connector: Elbow 66">
            <a:extLst>
              <a:ext uri="{FF2B5EF4-FFF2-40B4-BE49-F238E27FC236}">
                <a16:creationId xmlns:a16="http://schemas.microsoft.com/office/drawing/2014/main" id="{170C8432-A7B5-F950-0B94-5789EDF8421E}"/>
              </a:ext>
            </a:extLst>
          </p:cNvPr>
          <p:cNvCxnSpPr>
            <a:cxnSpLocks/>
          </p:cNvCxnSpPr>
          <p:nvPr/>
        </p:nvCxnSpPr>
        <p:spPr>
          <a:xfrm>
            <a:off x="8806594" y="5467937"/>
            <a:ext cx="926639" cy="0"/>
          </a:xfrm>
          <a:prstGeom prst="straightConnector1">
            <a:avLst/>
          </a:prstGeom>
          <a:ln w="44450">
            <a:solidFill>
              <a:schemeClr val="tx2"/>
            </a:solidFill>
            <a:tailEnd type="arrow" w="lg"/>
          </a:ln>
          <a:effectLst>
            <a:outerShdw blurRad="63500" dist="53881" dir="2700016" rotWithShape="0">
              <a:scrgbClr r="0" g="0" b="0">
                <a:alpha val="25000"/>
              </a:scrgbClr>
            </a:outerShdw>
          </a:effectLst>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01F26A39-8576-170B-21E7-66F34A6D5D06}"/>
              </a:ext>
            </a:extLst>
          </p:cNvPr>
          <p:cNvSpPr txBox="1"/>
          <p:nvPr/>
        </p:nvSpPr>
        <p:spPr>
          <a:xfrm>
            <a:off x="312254" y="1446552"/>
            <a:ext cx="2316430" cy="646331"/>
          </a:xfrm>
          <a:prstGeom prst="rect">
            <a:avLst/>
          </a:prstGeom>
          <a:noFill/>
        </p:spPr>
        <p:txBody>
          <a:bodyPr wrap="square" rtlCol="0">
            <a:spAutoFit/>
          </a:bodyPr>
          <a:lstStyle/>
          <a:p>
            <a:pPr algn="ctr"/>
            <a:r>
              <a:rPr lang="en-US" dirty="0">
                <a:latin typeface="Amazon Ember" panose="020B0603020204020204" pitchFamily="34" charset="0"/>
                <a:ea typeface="Amazon Ember" panose="020B0603020204020204" pitchFamily="34" charset="0"/>
                <a:cs typeface="Amazon Ember" panose="020B0603020204020204" pitchFamily="34" charset="0"/>
              </a:rPr>
              <a:t>Data sources </a:t>
            </a:r>
            <a:br>
              <a:rPr lang="en-US" dirty="0">
                <a:latin typeface="Amazon Ember" panose="020B0603020204020204" pitchFamily="34" charset="0"/>
                <a:ea typeface="Amazon Ember" panose="020B0603020204020204" pitchFamily="34" charset="0"/>
                <a:cs typeface="Amazon Ember" panose="020B0603020204020204" pitchFamily="34" charset="0"/>
              </a:rPr>
            </a:br>
            <a:r>
              <a:rPr lang="en-US" dirty="0">
                <a:latin typeface="Amazon Ember" panose="020B0603020204020204" pitchFamily="34" charset="0"/>
                <a:ea typeface="Amazon Ember" panose="020B0603020204020204" pitchFamily="34" charset="0"/>
                <a:cs typeface="Amazon Ember" panose="020B0603020204020204" pitchFamily="34" charset="0"/>
              </a:rPr>
              <a:t>(continuous stream)</a:t>
            </a:r>
          </a:p>
        </p:txBody>
      </p:sp>
      <p:sp>
        <p:nvSpPr>
          <p:cNvPr id="54" name="Rectangle 53">
            <a:extLst>
              <a:ext uri="{FF2B5EF4-FFF2-40B4-BE49-F238E27FC236}">
                <a16:creationId xmlns:a16="http://schemas.microsoft.com/office/drawing/2014/main" id="{F4E6E6D4-D6B2-F169-4480-1C45342E713C}"/>
              </a:ext>
            </a:extLst>
          </p:cNvPr>
          <p:cNvSpPr/>
          <p:nvPr/>
        </p:nvSpPr>
        <p:spPr>
          <a:xfrm>
            <a:off x="586116" y="2336455"/>
            <a:ext cx="1768706" cy="1200329"/>
          </a:xfrm>
          <a:prstGeom prst="rect">
            <a:avLst/>
          </a:prstGeom>
        </p:spPr>
        <p:txBody>
          <a:bodyPr wrap="square">
            <a:spAutoFit/>
          </a:bodyPr>
          <a:lstStyle/>
          <a:p>
            <a:pPr algn="ctr"/>
            <a:r>
              <a:rPr lang="en-US" dirty="0">
                <a:latin typeface="Amazon Ember" panose="020B0603020204020204" pitchFamily="34" charset="0"/>
                <a:ea typeface="Amazon Ember" panose="020B0603020204020204" pitchFamily="34" charset="0"/>
                <a:cs typeface="Amazon Ember" panose="020B0603020204020204" pitchFamily="34" charset="0"/>
              </a:rPr>
              <a:t>AWS activities that emit CloudWatch Events</a:t>
            </a:r>
          </a:p>
        </p:txBody>
      </p:sp>
      <p:sp>
        <p:nvSpPr>
          <p:cNvPr id="91" name="Rectangle 90">
            <a:extLst>
              <a:ext uri="{FF2B5EF4-FFF2-40B4-BE49-F238E27FC236}">
                <a16:creationId xmlns:a16="http://schemas.microsoft.com/office/drawing/2014/main" id="{B3F55B8F-BC5E-E278-A129-73E9C45F58C5}"/>
              </a:ext>
            </a:extLst>
          </p:cNvPr>
          <p:cNvSpPr/>
          <p:nvPr/>
        </p:nvSpPr>
        <p:spPr>
          <a:xfrm>
            <a:off x="314725" y="1431761"/>
            <a:ext cx="2311489" cy="4672469"/>
          </a:xfrm>
          <a:prstGeom prst="rect">
            <a:avLst/>
          </a:prstGeom>
          <a:noFill/>
          <a:ln w="12700">
            <a:solidFill>
              <a:srgbClr val="5A6B86"/>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endParaRPr lang="en-US" sz="1200" dirty="0">
              <a:solidFill>
                <a:srgbClr val="5A6B86"/>
              </a:solidFill>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14" name="Group 13">
            <a:extLst>
              <a:ext uri="{FF2B5EF4-FFF2-40B4-BE49-F238E27FC236}">
                <a16:creationId xmlns:a16="http://schemas.microsoft.com/office/drawing/2014/main" id="{3BD7A6A2-3FC4-44F1-9BFA-F9EDB20DC272}"/>
              </a:ext>
            </a:extLst>
          </p:cNvPr>
          <p:cNvGrpSpPr/>
          <p:nvPr/>
        </p:nvGrpSpPr>
        <p:grpSpPr>
          <a:xfrm>
            <a:off x="841932" y="5004618"/>
            <a:ext cx="1257075" cy="1120752"/>
            <a:chOff x="841932" y="5004618"/>
            <a:chExt cx="1257075" cy="1120752"/>
          </a:xfrm>
        </p:grpSpPr>
        <p:pic>
          <p:nvPicPr>
            <p:cNvPr id="85" name="Graphic 84">
              <a:extLst>
                <a:ext uri="{FF2B5EF4-FFF2-40B4-BE49-F238E27FC236}">
                  <a16:creationId xmlns:a16="http://schemas.microsoft.com/office/drawing/2014/main" id="{89376177-D22C-60BE-6083-CE363C7106A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07150" y="5004618"/>
              <a:ext cx="926639" cy="926639"/>
            </a:xfrm>
            <a:prstGeom prst="rect">
              <a:avLst/>
            </a:prstGeom>
          </p:spPr>
        </p:pic>
        <p:sp>
          <p:nvSpPr>
            <p:cNvPr id="101" name="TextBox 100">
              <a:extLst>
                <a:ext uri="{FF2B5EF4-FFF2-40B4-BE49-F238E27FC236}">
                  <a16:creationId xmlns:a16="http://schemas.microsoft.com/office/drawing/2014/main" id="{CD332F53-3389-3F30-1175-0483F832AE7B}"/>
                </a:ext>
              </a:extLst>
            </p:cNvPr>
            <p:cNvSpPr txBox="1"/>
            <p:nvPr/>
          </p:nvSpPr>
          <p:spPr>
            <a:xfrm>
              <a:off x="841932" y="5786816"/>
              <a:ext cx="1257075" cy="338554"/>
            </a:xfrm>
            <a:prstGeom prst="rect">
              <a:avLst/>
            </a:prstGeom>
            <a:noFill/>
          </p:spPr>
          <p:txBody>
            <a:bodyPr wrap="none" rtlCol="0">
              <a:spAutoFit/>
            </a:bodyPr>
            <a:lstStyle/>
            <a:p>
              <a:pPr algn="ctr"/>
              <a:r>
                <a:rPr lang="en-US" sz="1600" dirty="0">
                  <a:latin typeface="Amazon Ember" panose="020B0603020204020204" pitchFamily="34" charset="0"/>
                  <a:ea typeface="Amazon Ember" panose="020B0603020204020204" pitchFamily="34" charset="0"/>
                  <a:cs typeface="Amazon Ember" panose="020B0603020204020204" pitchFamily="34" charset="0"/>
                </a:rPr>
                <a:t>&lt;Sensitive&gt;</a:t>
              </a:r>
            </a:p>
          </p:txBody>
        </p:sp>
      </p:grpSp>
      <p:sp>
        <p:nvSpPr>
          <p:cNvPr id="86" name="Rectangle 85">
            <a:extLst>
              <a:ext uri="{FF2B5EF4-FFF2-40B4-BE49-F238E27FC236}">
                <a16:creationId xmlns:a16="http://schemas.microsoft.com/office/drawing/2014/main" id="{2846616C-B928-A5A2-737C-F615314E2D32}"/>
              </a:ext>
            </a:extLst>
          </p:cNvPr>
          <p:cNvSpPr/>
          <p:nvPr/>
        </p:nvSpPr>
        <p:spPr>
          <a:xfrm>
            <a:off x="2717593" y="1431761"/>
            <a:ext cx="1944899" cy="4672469"/>
          </a:xfrm>
          <a:prstGeom prst="rect">
            <a:avLst/>
          </a:prstGeom>
          <a:noFill/>
          <a:ln w="12700">
            <a:solidFill>
              <a:srgbClr val="5A6B86"/>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endParaRPr lang="en-US" sz="1600" dirty="0">
              <a:solidFill>
                <a:srgbClr val="5A6B86"/>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40" name="TextBox 39">
            <a:extLst>
              <a:ext uri="{FF2B5EF4-FFF2-40B4-BE49-F238E27FC236}">
                <a16:creationId xmlns:a16="http://schemas.microsoft.com/office/drawing/2014/main" id="{DF219011-6340-B521-E10F-B45734AF9042}"/>
              </a:ext>
            </a:extLst>
          </p:cNvPr>
          <p:cNvSpPr txBox="1"/>
          <p:nvPr/>
        </p:nvSpPr>
        <p:spPr>
          <a:xfrm>
            <a:off x="2723976" y="1431761"/>
            <a:ext cx="1932133" cy="640080"/>
          </a:xfrm>
          <a:prstGeom prst="rect">
            <a:avLst/>
          </a:prstGeom>
          <a:solidFill>
            <a:srgbClr val="262262"/>
          </a:solidFill>
          <a:ln w="19050">
            <a:solidFill>
              <a:schemeClr val="tx1"/>
            </a:solidFill>
          </a:ln>
        </p:spPr>
        <p:txBody>
          <a:bodyPr wrap="square" rtlCol="0">
            <a:spAutoFit/>
          </a:bodyPr>
          <a:lstStyle/>
          <a:p>
            <a:pPr algn="ctr"/>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Ingestion and producers</a:t>
            </a:r>
          </a:p>
        </p:txBody>
      </p:sp>
      <p:pic>
        <p:nvPicPr>
          <p:cNvPr id="52" name="Picture 51">
            <a:extLst>
              <a:ext uri="{FF2B5EF4-FFF2-40B4-BE49-F238E27FC236}">
                <a16:creationId xmlns:a16="http://schemas.microsoft.com/office/drawing/2014/main" id="{8BD7A89F-78D4-2788-8079-2B0D109389F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78562" y="2525139"/>
            <a:ext cx="822960" cy="822960"/>
          </a:xfrm>
          <a:prstGeom prst="rect">
            <a:avLst/>
          </a:prstGeom>
          <a:effectLst>
            <a:outerShdw blurRad="50800" dist="38100" dir="2700000" algn="tl" rotWithShape="0">
              <a:prstClr val="black">
                <a:alpha val="40000"/>
              </a:prstClr>
            </a:outerShdw>
          </a:effectLst>
        </p:spPr>
      </p:pic>
      <p:sp>
        <p:nvSpPr>
          <p:cNvPr id="53" name="TextBox 52">
            <a:extLst>
              <a:ext uri="{FF2B5EF4-FFF2-40B4-BE49-F238E27FC236}">
                <a16:creationId xmlns:a16="http://schemas.microsoft.com/office/drawing/2014/main" id="{AA5CD304-17A9-E674-F9C6-A5394AC6649F}"/>
              </a:ext>
            </a:extLst>
          </p:cNvPr>
          <p:cNvSpPr txBox="1"/>
          <p:nvPr/>
        </p:nvSpPr>
        <p:spPr>
          <a:xfrm>
            <a:off x="3029750" y="3342029"/>
            <a:ext cx="1320584" cy="584775"/>
          </a:xfrm>
          <a:prstGeom prst="rect">
            <a:avLst/>
          </a:prstGeom>
          <a:noFill/>
        </p:spPr>
        <p:txBody>
          <a:bodyPr wrap="square" rtlCol="0">
            <a:spAutoFit/>
          </a:bodyPr>
          <a:lstStyle/>
          <a:p>
            <a:pPr algn="ctr"/>
            <a:r>
              <a:rPr lang="en-US" sz="1600" dirty="0">
                <a:latin typeface="Amazon Ember" panose="020B0603020204020204" pitchFamily="34" charset="0"/>
                <a:ea typeface="Amazon Ember" panose="020B0603020204020204" pitchFamily="34" charset="0"/>
                <a:cs typeface="Amazon Ember" panose="020B0603020204020204" pitchFamily="34" charset="0"/>
              </a:rPr>
              <a:t>CloudWatch Events</a:t>
            </a:r>
          </a:p>
        </p:txBody>
      </p:sp>
      <p:grpSp>
        <p:nvGrpSpPr>
          <p:cNvPr id="15" name="Group 14">
            <a:extLst>
              <a:ext uri="{FF2B5EF4-FFF2-40B4-BE49-F238E27FC236}">
                <a16:creationId xmlns:a16="http://schemas.microsoft.com/office/drawing/2014/main" id="{9A4196F2-6878-44E6-855D-DEBBCFBE21D7}"/>
              </a:ext>
            </a:extLst>
          </p:cNvPr>
          <p:cNvGrpSpPr/>
          <p:nvPr/>
        </p:nvGrpSpPr>
        <p:grpSpPr>
          <a:xfrm>
            <a:off x="3061505" y="5004618"/>
            <a:ext cx="1257075" cy="1120752"/>
            <a:chOff x="3061505" y="5004618"/>
            <a:chExt cx="1257075" cy="1120752"/>
          </a:xfrm>
        </p:grpSpPr>
        <p:pic>
          <p:nvPicPr>
            <p:cNvPr id="92" name="Graphic 91">
              <a:extLst>
                <a:ext uri="{FF2B5EF4-FFF2-40B4-BE49-F238E27FC236}">
                  <a16:creationId xmlns:a16="http://schemas.microsoft.com/office/drawing/2014/main" id="{548D0540-FDBF-9707-E6E3-09FC8DA681E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226723" y="5004618"/>
              <a:ext cx="926639" cy="926639"/>
            </a:xfrm>
            <a:prstGeom prst="rect">
              <a:avLst/>
            </a:prstGeom>
          </p:spPr>
        </p:pic>
        <p:sp>
          <p:nvSpPr>
            <p:cNvPr id="102" name="TextBox 101">
              <a:extLst>
                <a:ext uri="{FF2B5EF4-FFF2-40B4-BE49-F238E27FC236}">
                  <a16:creationId xmlns:a16="http://schemas.microsoft.com/office/drawing/2014/main" id="{0A827A83-F540-3185-41F6-BA515658A5C1}"/>
                </a:ext>
              </a:extLst>
            </p:cNvPr>
            <p:cNvSpPr txBox="1"/>
            <p:nvPr/>
          </p:nvSpPr>
          <p:spPr>
            <a:xfrm>
              <a:off x="3061505" y="5786816"/>
              <a:ext cx="1257075" cy="338554"/>
            </a:xfrm>
            <a:prstGeom prst="rect">
              <a:avLst/>
            </a:prstGeom>
            <a:noFill/>
          </p:spPr>
          <p:txBody>
            <a:bodyPr wrap="none" rtlCol="0">
              <a:spAutoFit/>
            </a:bodyPr>
            <a:lstStyle/>
            <a:p>
              <a:pPr algn="ctr"/>
              <a:r>
                <a:rPr lang="en-US" sz="1600" dirty="0">
                  <a:latin typeface="Amazon Ember" panose="020B0603020204020204" pitchFamily="34" charset="0"/>
                  <a:ea typeface="Amazon Ember" panose="020B0603020204020204" pitchFamily="34" charset="0"/>
                  <a:cs typeface="Amazon Ember" panose="020B0603020204020204" pitchFamily="34" charset="0"/>
                </a:rPr>
                <a:t>&lt;Sensitive&gt;</a:t>
              </a:r>
            </a:p>
          </p:txBody>
        </p:sp>
      </p:grpSp>
      <p:sp>
        <p:nvSpPr>
          <p:cNvPr id="88" name="Rectangle 87">
            <a:extLst>
              <a:ext uri="{FF2B5EF4-FFF2-40B4-BE49-F238E27FC236}">
                <a16:creationId xmlns:a16="http://schemas.microsoft.com/office/drawing/2014/main" id="{5DCA6398-E76C-5561-3BCB-1220CB7355BE}"/>
              </a:ext>
            </a:extLst>
          </p:cNvPr>
          <p:cNvSpPr/>
          <p:nvPr/>
        </p:nvSpPr>
        <p:spPr>
          <a:xfrm>
            <a:off x="4759969" y="1431761"/>
            <a:ext cx="2106331" cy="4672469"/>
          </a:xfrm>
          <a:prstGeom prst="rect">
            <a:avLst/>
          </a:prstGeom>
          <a:noFill/>
          <a:ln w="12700">
            <a:solidFill>
              <a:srgbClr val="5A6B86"/>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endParaRPr lang="en-US" sz="1600" dirty="0">
              <a:solidFill>
                <a:srgbClr val="5A6B86"/>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42" name="TextBox 41">
            <a:extLst>
              <a:ext uri="{FF2B5EF4-FFF2-40B4-BE49-F238E27FC236}">
                <a16:creationId xmlns:a16="http://schemas.microsoft.com/office/drawing/2014/main" id="{3168F69C-9249-5637-3BD5-45AEADF01FDB}"/>
              </a:ext>
            </a:extLst>
          </p:cNvPr>
          <p:cNvSpPr txBox="1"/>
          <p:nvPr/>
        </p:nvSpPr>
        <p:spPr>
          <a:xfrm>
            <a:off x="4751401" y="1431761"/>
            <a:ext cx="2123467" cy="369332"/>
          </a:xfrm>
          <a:prstGeom prst="rect">
            <a:avLst/>
          </a:prstGeom>
          <a:solidFill>
            <a:srgbClr val="005276"/>
          </a:solidFill>
        </p:spPr>
        <p:txBody>
          <a:bodyPr wrap="square" rtlCol="0">
            <a:spAutoFit/>
          </a:bodyPr>
          <a:lstStyle/>
          <a:p>
            <a:pPr algn="ctr"/>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Stream storage</a:t>
            </a:r>
          </a:p>
        </p:txBody>
      </p:sp>
      <p:pic>
        <p:nvPicPr>
          <p:cNvPr id="43" name="Picture 42">
            <a:extLst>
              <a:ext uri="{FF2B5EF4-FFF2-40B4-BE49-F238E27FC236}">
                <a16:creationId xmlns:a16="http://schemas.microsoft.com/office/drawing/2014/main" id="{872ACCC3-05E4-81D6-9848-DF865D1CBD9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401654" y="2525139"/>
            <a:ext cx="822960" cy="822960"/>
          </a:xfrm>
          <a:prstGeom prst="rect">
            <a:avLst/>
          </a:prstGeom>
          <a:effectLst>
            <a:outerShdw blurRad="50800" dist="38100" dir="2700000" algn="tl" rotWithShape="0">
              <a:prstClr val="black">
                <a:alpha val="40000"/>
              </a:prstClr>
            </a:outerShdw>
          </a:effectLst>
        </p:spPr>
      </p:pic>
      <p:sp>
        <p:nvSpPr>
          <p:cNvPr id="44" name="TextBox 43">
            <a:extLst>
              <a:ext uri="{FF2B5EF4-FFF2-40B4-BE49-F238E27FC236}">
                <a16:creationId xmlns:a16="http://schemas.microsoft.com/office/drawing/2014/main" id="{90D0ABED-A7ED-DE9A-3500-BC61B71A264A}"/>
              </a:ext>
            </a:extLst>
          </p:cNvPr>
          <p:cNvSpPr txBox="1"/>
          <p:nvPr/>
        </p:nvSpPr>
        <p:spPr>
          <a:xfrm>
            <a:off x="4977795" y="3342029"/>
            <a:ext cx="1670679" cy="584775"/>
          </a:xfrm>
          <a:prstGeom prst="rect">
            <a:avLst/>
          </a:prstGeom>
          <a:noFill/>
        </p:spPr>
        <p:txBody>
          <a:bodyPr wrap="square" rtlCol="0">
            <a:spAutoFit/>
          </a:bodyPr>
          <a:lstStyle/>
          <a:p>
            <a:pPr algn="ctr"/>
            <a:r>
              <a:rPr lang="en-US" sz="1600" dirty="0">
                <a:latin typeface="Amazon Ember" panose="020B0603020204020204" pitchFamily="34" charset="0"/>
                <a:ea typeface="Amazon Ember" panose="020B0603020204020204" pitchFamily="34" charset="0"/>
                <a:cs typeface="Amazon Ember" panose="020B0603020204020204" pitchFamily="34" charset="0"/>
              </a:rPr>
              <a:t>Kinesis Data Streams</a:t>
            </a:r>
          </a:p>
        </p:txBody>
      </p:sp>
      <p:grpSp>
        <p:nvGrpSpPr>
          <p:cNvPr id="16" name="Group 15">
            <a:extLst>
              <a:ext uri="{FF2B5EF4-FFF2-40B4-BE49-F238E27FC236}">
                <a16:creationId xmlns:a16="http://schemas.microsoft.com/office/drawing/2014/main" id="{0A600C28-7A1E-48C0-8F4C-FCC1D4968781}"/>
              </a:ext>
            </a:extLst>
          </p:cNvPr>
          <p:cNvGrpSpPr/>
          <p:nvPr/>
        </p:nvGrpSpPr>
        <p:grpSpPr>
          <a:xfrm>
            <a:off x="5184597" y="5004618"/>
            <a:ext cx="1257075" cy="1120752"/>
            <a:chOff x="5184597" y="5004618"/>
            <a:chExt cx="1257075" cy="1120752"/>
          </a:xfrm>
        </p:grpSpPr>
        <p:pic>
          <p:nvPicPr>
            <p:cNvPr id="93" name="Graphic 92">
              <a:extLst>
                <a:ext uri="{FF2B5EF4-FFF2-40B4-BE49-F238E27FC236}">
                  <a16:creationId xmlns:a16="http://schemas.microsoft.com/office/drawing/2014/main" id="{5D1F6067-486A-4679-8BC4-46E73C94373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349815" y="5004618"/>
              <a:ext cx="926639" cy="926639"/>
            </a:xfrm>
            <a:prstGeom prst="rect">
              <a:avLst/>
            </a:prstGeom>
          </p:spPr>
        </p:pic>
        <p:sp>
          <p:nvSpPr>
            <p:cNvPr id="103" name="TextBox 102">
              <a:extLst>
                <a:ext uri="{FF2B5EF4-FFF2-40B4-BE49-F238E27FC236}">
                  <a16:creationId xmlns:a16="http://schemas.microsoft.com/office/drawing/2014/main" id="{92FD8629-A0C1-D57A-6DA3-23A6FAB5C020}"/>
                </a:ext>
              </a:extLst>
            </p:cNvPr>
            <p:cNvSpPr txBox="1"/>
            <p:nvPr/>
          </p:nvSpPr>
          <p:spPr>
            <a:xfrm>
              <a:off x="5184597" y="5786816"/>
              <a:ext cx="1257075" cy="338554"/>
            </a:xfrm>
            <a:prstGeom prst="rect">
              <a:avLst/>
            </a:prstGeom>
            <a:noFill/>
          </p:spPr>
          <p:txBody>
            <a:bodyPr wrap="none" rtlCol="0">
              <a:spAutoFit/>
            </a:bodyPr>
            <a:lstStyle/>
            <a:p>
              <a:pPr algn="ctr"/>
              <a:r>
                <a:rPr lang="en-US" sz="1600" dirty="0">
                  <a:latin typeface="Amazon Ember" panose="020B0603020204020204" pitchFamily="34" charset="0"/>
                  <a:ea typeface="Amazon Ember" panose="020B0603020204020204" pitchFamily="34" charset="0"/>
                  <a:cs typeface="Amazon Ember" panose="020B0603020204020204" pitchFamily="34" charset="0"/>
                </a:rPr>
                <a:t>&lt;Sensitive&gt;</a:t>
              </a:r>
            </a:p>
          </p:txBody>
        </p:sp>
      </p:grpSp>
      <p:sp>
        <p:nvSpPr>
          <p:cNvPr id="89" name="Rectangle 88">
            <a:extLst>
              <a:ext uri="{FF2B5EF4-FFF2-40B4-BE49-F238E27FC236}">
                <a16:creationId xmlns:a16="http://schemas.microsoft.com/office/drawing/2014/main" id="{1616F8FE-2F8F-03FA-3C71-C889882A5E3C}"/>
              </a:ext>
            </a:extLst>
          </p:cNvPr>
          <p:cNvSpPr/>
          <p:nvPr/>
        </p:nvSpPr>
        <p:spPr>
          <a:xfrm>
            <a:off x="6969220" y="1431761"/>
            <a:ext cx="2311489" cy="4672469"/>
          </a:xfrm>
          <a:prstGeom prst="rect">
            <a:avLst/>
          </a:prstGeom>
          <a:noFill/>
          <a:ln w="12700">
            <a:solidFill>
              <a:srgbClr val="5A6B86"/>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endParaRPr lang="en-US" sz="1600" dirty="0">
              <a:solidFill>
                <a:srgbClr val="5A6B86"/>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50" name="TextBox 49">
            <a:extLst>
              <a:ext uri="{FF2B5EF4-FFF2-40B4-BE49-F238E27FC236}">
                <a16:creationId xmlns:a16="http://schemas.microsoft.com/office/drawing/2014/main" id="{4ABDDB83-1AAF-A201-8A1C-E7A996B912EF}"/>
              </a:ext>
            </a:extLst>
          </p:cNvPr>
          <p:cNvSpPr txBox="1"/>
          <p:nvPr/>
        </p:nvSpPr>
        <p:spPr>
          <a:xfrm>
            <a:off x="6963777" y="1431761"/>
            <a:ext cx="2322374" cy="640080"/>
          </a:xfrm>
          <a:prstGeom prst="rect">
            <a:avLst/>
          </a:prstGeom>
          <a:solidFill>
            <a:srgbClr val="9E1F63"/>
          </a:solidFill>
        </p:spPr>
        <p:txBody>
          <a:bodyPr wrap="square" rtlCol="0">
            <a:spAutoFit/>
          </a:bodyPr>
          <a:lstStyle/>
          <a:p>
            <a:pPr algn="ctr"/>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Stream processing and consumers</a:t>
            </a:r>
          </a:p>
        </p:txBody>
      </p:sp>
      <p:pic>
        <p:nvPicPr>
          <p:cNvPr id="55" name="Picture 54">
            <a:extLst>
              <a:ext uri="{FF2B5EF4-FFF2-40B4-BE49-F238E27FC236}">
                <a16:creationId xmlns:a16="http://schemas.microsoft.com/office/drawing/2014/main" id="{4E8EF946-0BCB-8C76-992F-2A0580058BD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713484" y="2525139"/>
            <a:ext cx="822960" cy="822960"/>
          </a:xfrm>
          <a:prstGeom prst="rect">
            <a:avLst/>
          </a:prstGeom>
          <a:effectLst>
            <a:outerShdw blurRad="50800" dist="38100" dir="2700000" algn="tl" rotWithShape="0">
              <a:prstClr val="black">
                <a:alpha val="40000"/>
              </a:prstClr>
            </a:outerShdw>
          </a:effectLst>
        </p:spPr>
      </p:pic>
      <p:sp>
        <p:nvSpPr>
          <p:cNvPr id="56" name="TextBox 55">
            <a:extLst>
              <a:ext uri="{FF2B5EF4-FFF2-40B4-BE49-F238E27FC236}">
                <a16:creationId xmlns:a16="http://schemas.microsoft.com/office/drawing/2014/main" id="{65379494-B720-95F8-1191-645C8832EAB6}"/>
              </a:ext>
            </a:extLst>
          </p:cNvPr>
          <p:cNvSpPr txBox="1"/>
          <p:nvPr/>
        </p:nvSpPr>
        <p:spPr>
          <a:xfrm>
            <a:off x="7289625" y="3342029"/>
            <a:ext cx="1670679" cy="584775"/>
          </a:xfrm>
          <a:prstGeom prst="rect">
            <a:avLst/>
          </a:prstGeom>
          <a:noFill/>
        </p:spPr>
        <p:txBody>
          <a:bodyPr wrap="square" rtlCol="0">
            <a:spAutoFit/>
          </a:bodyPr>
          <a:lstStyle/>
          <a:p>
            <a:pPr algn="ctr"/>
            <a:r>
              <a:rPr lang="en-US" sz="1600" dirty="0">
                <a:latin typeface="Amazon Ember" panose="020B0603020204020204" pitchFamily="34" charset="0"/>
                <a:ea typeface="Amazon Ember" panose="020B0603020204020204" pitchFamily="34" charset="0"/>
                <a:cs typeface="Amazon Ember" panose="020B0603020204020204" pitchFamily="34" charset="0"/>
              </a:rPr>
              <a:t>Kinesis Data Analytics</a:t>
            </a:r>
          </a:p>
        </p:txBody>
      </p:sp>
      <p:grpSp>
        <p:nvGrpSpPr>
          <p:cNvPr id="17" name="Group 16">
            <a:extLst>
              <a:ext uri="{FF2B5EF4-FFF2-40B4-BE49-F238E27FC236}">
                <a16:creationId xmlns:a16="http://schemas.microsoft.com/office/drawing/2014/main" id="{D6335E39-CFCF-422A-A276-308E27A5BAD5}"/>
              </a:ext>
            </a:extLst>
          </p:cNvPr>
          <p:cNvGrpSpPr/>
          <p:nvPr/>
        </p:nvGrpSpPr>
        <p:grpSpPr>
          <a:xfrm>
            <a:off x="7496427" y="5004618"/>
            <a:ext cx="1257075" cy="1120752"/>
            <a:chOff x="7496427" y="5004618"/>
            <a:chExt cx="1257075" cy="1120752"/>
          </a:xfrm>
        </p:grpSpPr>
        <p:pic>
          <p:nvPicPr>
            <p:cNvPr id="94" name="Graphic 93">
              <a:extLst>
                <a:ext uri="{FF2B5EF4-FFF2-40B4-BE49-F238E27FC236}">
                  <a16:creationId xmlns:a16="http://schemas.microsoft.com/office/drawing/2014/main" id="{682FBB03-DF58-0103-2C83-9BFE737EC58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661645" y="5004618"/>
              <a:ext cx="926639" cy="926639"/>
            </a:xfrm>
            <a:prstGeom prst="rect">
              <a:avLst/>
            </a:prstGeom>
          </p:spPr>
        </p:pic>
        <p:sp>
          <p:nvSpPr>
            <p:cNvPr id="104" name="TextBox 103">
              <a:extLst>
                <a:ext uri="{FF2B5EF4-FFF2-40B4-BE49-F238E27FC236}">
                  <a16:creationId xmlns:a16="http://schemas.microsoft.com/office/drawing/2014/main" id="{5AC1AF2F-2024-C769-3B31-70176F613773}"/>
                </a:ext>
              </a:extLst>
            </p:cNvPr>
            <p:cNvSpPr txBox="1"/>
            <p:nvPr/>
          </p:nvSpPr>
          <p:spPr>
            <a:xfrm>
              <a:off x="7496427" y="5786816"/>
              <a:ext cx="1257075" cy="338554"/>
            </a:xfrm>
            <a:prstGeom prst="rect">
              <a:avLst/>
            </a:prstGeom>
            <a:noFill/>
          </p:spPr>
          <p:txBody>
            <a:bodyPr wrap="none" rtlCol="0">
              <a:spAutoFit/>
            </a:bodyPr>
            <a:lstStyle/>
            <a:p>
              <a:pPr algn="ctr"/>
              <a:r>
                <a:rPr lang="en-US" sz="1600" dirty="0">
                  <a:latin typeface="Amazon Ember" panose="020B0603020204020204" pitchFamily="34" charset="0"/>
                  <a:ea typeface="Amazon Ember" panose="020B0603020204020204" pitchFamily="34" charset="0"/>
                  <a:cs typeface="Amazon Ember" panose="020B0603020204020204" pitchFamily="34" charset="0"/>
                </a:rPr>
                <a:t>&lt;Sensitive&gt;</a:t>
              </a:r>
            </a:p>
          </p:txBody>
        </p:sp>
      </p:grpSp>
      <p:sp>
        <p:nvSpPr>
          <p:cNvPr id="90" name="Rectangle 89">
            <a:extLst>
              <a:ext uri="{FF2B5EF4-FFF2-40B4-BE49-F238E27FC236}">
                <a16:creationId xmlns:a16="http://schemas.microsoft.com/office/drawing/2014/main" id="{E44CC3D0-45A6-570E-7966-9F8E88569512}"/>
              </a:ext>
            </a:extLst>
          </p:cNvPr>
          <p:cNvSpPr/>
          <p:nvPr/>
        </p:nvSpPr>
        <p:spPr>
          <a:xfrm>
            <a:off x="9375059" y="1431761"/>
            <a:ext cx="2123468" cy="4672469"/>
          </a:xfrm>
          <a:prstGeom prst="rect">
            <a:avLst/>
          </a:prstGeom>
          <a:noFill/>
          <a:ln w="12700">
            <a:solidFill>
              <a:srgbClr val="5A6B86"/>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endParaRPr lang="en-US" sz="1600" dirty="0">
              <a:solidFill>
                <a:srgbClr val="5A6B86"/>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45" name="Picture 44">
            <a:extLst>
              <a:ext uri="{FF2B5EF4-FFF2-40B4-BE49-F238E27FC236}">
                <a16:creationId xmlns:a16="http://schemas.microsoft.com/office/drawing/2014/main" id="{80E3CEEB-0F08-4A83-98E7-5F241AD04EA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025313" y="2162821"/>
            <a:ext cx="822960" cy="822960"/>
          </a:xfrm>
          <a:prstGeom prst="rect">
            <a:avLst/>
          </a:prstGeom>
          <a:effectLst>
            <a:outerShdw blurRad="50800" dist="38100" dir="2700000" algn="tl" rotWithShape="0">
              <a:prstClr val="black">
                <a:alpha val="40000"/>
              </a:prstClr>
            </a:outerShdw>
          </a:effectLst>
        </p:spPr>
      </p:pic>
      <p:sp>
        <p:nvSpPr>
          <p:cNvPr id="46" name="TextBox 45">
            <a:extLst>
              <a:ext uri="{FF2B5EF4-FFF2-40B4-BE49-F238E27FC236}">
                <a16:creationId xmlns:a16="http://schemas.microsoft.com/office/drawing/2014/main" id="{3D035355-A594-AE5F-F0F6-3095F2CD7166}"/>
              </a:ext>
            </a:extLst>
          </p:cNvPr>
          <p:cNvSpPr txBox="1"/>
          <p:nvPr/>
        </p:nvSpPr>
        <p:spPr>
          <a:xfrm>
            <a:off x="9796713" y="2985781"/>
            <a:ext cx="1280160" cy="338554"/>
          </a:xfrm>
          <a:prstGeom prst="rect">
            <a:avLst/>
          </a:prstGeom>
          <a:noFill/>
        </p:spPr>
        <p:txBody>
          <a:bodyPr wrap="square" rtlCol="0">
            <a:spAutoFit/>
          </a:bodyPr>
          <a:lstStyle/>
          <a:p>
            <a:pPr algn="ctr"/>
            <a:r>
              <a:rPr lang="en-US" sz="1600" dirty="0">
                <a:latin typeface="Amazon Ember" panose="020B0603020204020204" pitchFamily="34" charset="0"/>
                <a:ea typeface="Amazon Ember" panose="020B0603020204020204" pitchFamily="34" charset="0"/>
                <a:cs typeface="Amazon Ember" panose="020B0603020204020204" pitchFamily="34" charset="0"/>
              </a:rPr>
              <a:t>Amazon S3</a:t>
            </a:r>
          </a:p>
        </p:txBody>
      </p:sp>
      <p:pic>
        <p:nvPicPr>
          <p:cNvPr id="47" name="Picture 46">
            <a:extLst>
              <a:ext uri="{FF2B5EF4-FFF2-40B4-BE49-F238E27FC236}">
                <a16:creationId xmlns:a16="http://schemas.microsoft.com/office/drawing/2014/main" id="{45F1156E-268F-0454-40D6-C3CF09FD95B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025313" y="3324335"/>
            <a:ext cx="822960" cy="822960"/>
          </a:xfrm>
          <a:prstGeom prst="rect">
            <a:avLst/>
          </a:prstGeom>
          <a:effectLst>
            <a:outerShdw blurRad="50800" dist="38100" dir="2700000" algn="tl" rotWithShape="0">
              <a:prstClr val="black">
                <a:alpha val="40000"/>
              </a:prstClr>
            </a:outerShdw>
          </a:effectLst>
        </p:spPr>
      </p:pic>
      <p:sp>
        <p:nvSpPr>
          <p:cNvPr id="48" name="TextBox 47">
            <a:extLst>
              <a:ext uri="{FF2B5EF4-FFF2-40B4-BE49-F238E27FC236}">
                <a16:creationId xmlns:a16="http://schemas.microsoft.com/office/drawing/2014/main" id="{712944EE-56E1-43AB-52BD-69D7E7F27529}"/>
              </a:ext>
            </a:extLst>
          </p:cNvPr>
          <p:cNvSpPr txBox="1"/>
          <p:nvPr/>
        </p:nvSpPr>
        <p:spPr>
          <a:xfrm>
            <a:off x="9381783" y="4147295"/>
            <a:ext cx="2110021" cy="338554"/>
          </a:xfrm>
          <a:prstGeom prst="rect">
            <a:avLst/>
          </a:prstGeom>
          <a:noFill/>
        </p:spPr>
        <p:txBody>
          <a:bodyPr wrap="square" rtlCol="0">
            <a:spAutoFit/>
          </a:bodyPr>
          <a:lstStyle/>
          <a:p>
            <a:pPr algn="ctr"/>
            <a:r>
              <a:rPr lang="en-US" sz="1600" dirty="0">
                <a:latin typeface="Amazon Ember" panose="020B0603020204020204" pitchFamily="34" charset="0"/>
                <a:ea typeface="Amazon Ember" panose="020B0603020204020204" pitchFamily="34" charset="0"/>
                <a:cs typeface="Amazon Ember" panose="020B0603020204020204" pitchFamily="34" charset="0"/>
              </a:rPr>
              <a:t>Amazon Redshift</a:t>
            </a:r>
          </a:p>
        </p:txBody>
      </p:sp>
      <p:sp>
        <p:nvSpPr>
          <p:cNvPr id="51" name="TextBox 50">
            <a:extLst>
              <a:ext uri="{FF2B5EF4-FFF2-40B4-BE49-F238E27FC236}">
                <a16:creationId xmlns:a16="http://schemas.microsoft.com/office/drawing/2014/main" id="{A2A23FE5-2BEE-F771-6224-2DD2211FEA79}"/>
              </a:ext>
            </a:extLst>
          </p:cNvPr>
          <p:cNvSpPr txBox="1"/>
          <p:nvPr/>
        </p:nvSpPr>
        <p:spPr>
          <a:xfrm>
            <a:off x="9375059" y="1431761"/>
            <a:ext cx="2123468" cy="640080"/>
          </a:xfrm>
          <a:prstGeom prst="rect">
            <a:avLst/>
          </a:prstGeom>
          <a:solidFill>
            <a:srgbClr val="18AB4B"/>
          </a:solidFill>
        </p:spPr>
        <p:txBody>
          <a:bodyPr wrap="square" rtlCol="0">
            <a:spAutoFit/>
          </a:bodyPr>
          <a:lstStyle/>
          <a:p>
            <a:pPr algn="ctr"/>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Downstream destinations</a:t>
            </a:r>
          </a:p>
        </p:txBody>
      </p:sp>
      <p:grpSp>
        <p:nvGrpSpPr>
          <p:cNvPr id="18" name="Group 17">
            <a:extLst>
              <a:ext uri="{FF2B5EF4-FFF2-40B4-BE49-F238E27FC236}">
                <a16:creationId xmlns:a16="http://schemas.microsoft.com/office/drawing/2014/main" id="{7E8309E6-A553-4DDA-B4B8-56B286440C20}"/>
              </a:ext>
            </a:extLst>
          </p:cNvPr>
          <p:cNvGrpSpPr/>
          <p:nvPr/>
        </p:nvGrpSpPr>
        <p:grpSpPr>
          <a:xfrm>
            <a:off x="9808256" y="5004618"/>
            <a:ext cx="1257075" cy="1120752"/>
            <a:chOff x="9808256" y="5004618"/>
            <a:chExt cx="1257075" cy="1120752"/>
          </a:xfrm>
        </p:grpSpPr>
        <p:pic>
          <p:nvPicPr>
            <p:cNvPr id="95" name="Graphic 94">
              <a:extLst>
                <a:ext uri="{FF2B5EF4-FFF2-40B4-BE49-F238E27FC236}">
                  <a16:creationId xmlns:a16="http://schemas.microsoft.com/office/drawing/2014/main" id="{BE80BEA3-0F2E-F240-4A39-63F175E77C6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973474" y="5004618"/>
              <a:ext cx="926639" cy="926639"/>
            </a:xfrm>
            <a:prstGeom prst="rect">
              <a:avLst/>
            </a:prstGeom>
          </p:spPr>
        </p:pic>
        <p:sp>
          <p:nvSpPr>
            <p:cNvPr id="105" name="TextBox 104">
              <a:extLst>
                <a:ext uri="{FF2B5EF4-FFF2-40B4-BE49-F238E27FC236}">
                  <a16:creationId xmlns:a16="http://schemas.microsoft.com/office/drawing/2014/main" id="{A07836AD-1439-6568-39FA-3303BEF341ED}"/>
                </a:ext>
              </a:extLst>
            </p:cNvPr>
            <p:cNvSpPr txBox="1"/>
            <p:nvPr/>
          </p:nvSpPr>
          <p:spPr>
            <a:xfrm>
              <a:off x="9808256" y="5786816"/>
              <a:ext cx="1257075" cy="338554"/>
            </a:xfrm>
            <a:prstGeom prst="rect">
              <a:avLst/>
            </a:prstGeom>
            <a:noFill/>
          </p:spPr>
          <p:txBody>
            <a:bodyPr wrap="none" rtlCol="0">
              <a:spAutoFit/>
            </a:bodyPr>
            <a:lstStyle/>
            <a:p>
              <a:pPr algn="ctr"/>
              <a:r>
                <a:rPr lang="en-US" sz="1600" dirty="0">
                  <a:latin typeface="Amazon Ember" panose="020B0603020204020204" pitchFamily="34" charset="0"/>
                  <a:ea typeface="Amazon Ember" panose="020B0603020204020204" pitchFamily="34" charset="0"/>
                  <a:cs typeface="Amazon Ember" panose="020B0603020204020204" pitchFamily="34" charset="0"/>
                </a:rPr>
                <a:t>&lt;Sensitive&gt;</a:t>
              </a:r>
            </a:p>
          </p:txBody>
        </p:sp>
      </p:grpSp>
      <p:sp>
        <p:nvSpPr>
          <p:cNvPr id="106" name="Rectangle 105">
            <a:extLst>
              <a:ext uri="{FF2B5EF4-FFF2-40B4-BE49-F238E27FC236}">
                <a16:creationId xmlns:a16="http://schemas.microsoft.com/office/drawing/2014/main" id="{D289730E-E936-9B69-F6D1-88BD8A815933}"/>
              </a:ext>
            </a:extLst>
          </p:cNvPr>
          <p:cNvSpPr/>
          <p:nvPr/>
        </p:nvSpPr>
        <p:spPr>
          <a:xfrm>
            <a:off x="345596" y="4505093"/>
            <a:ext cx="11149623" cy="1784195"/>
          </a:xfrm>
          <a:prstGeom prst="rect">
            <a:avLst/>
          </a:prstGeom>
          <a:noFill/>
          <a:ln w="38100">
            <a:solidFill>
              <a:schemeClr val="accent5"/>
            </a:solidFill>
            <a:prstDash val="lg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endParaRPr lang="en-US" sz="1600" b="1" dirty="0">
              <a:solidFill>
                <a:srgbClr val="5A6B86"/>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 name="Rectangle 1">
            <a:extLst>
              <a:ext uri="{FF2B5EF4-FFF2-40B4-BE49-F238E27FC236}">
                <a16:creationId xmlns:a16="http://schemas.microsoft.com/office/drawing/2014/main" id="{64BAC23C-5D69-B416-FE14-04DBB29E93ED}"/>
              </a:ext>
            </a:extLst>
          </p:cNvPr>
          <p:cNvSpPr/>
          <p:nvPr/>
        </p:nvSpPr>
        <p:spPr>
          <a:xfrm>
            <a:off x="2914393" y="4622930"/>
            <a:ext cx="6189206" cy="338550"/>
          </a:xfrm>
          <a:prstGeom prst="rect">
            <a:avLst/>
          </a:prstGeom>
          <a:solidFill>
            <a:schemeClr val="accent2"/>
          </a:solidFill>
          <a:ln>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dirty="0">
                <a:solidFill>
                  <a:schemeClr val="tx2"/>
                </a:solidFill>
                <a:latin typeface="Amazon Ember" panose="020B0603020204020204" pitchFamily="34" charset="0"/>
                <a:ea typeface="Amazon Ember" panose="020B0603020204020204" pitchFamily="34" charset="0"/>
                <a:cs typeface="Amazon Ember" panose="020B0603020204020204" pitchFamily="34" charset="0"/>
              </a:rPr>
              <a:t>Data classification is maintained throughout the pipeline</a:t>
            </a:r>
          </a:p>
        </p:txBody>
      </p:sp>
      <p:sp>
        <p:nvSpPr>
          <p:cNvPr id="3" name="Slide Number Placeholder 2">
            <a:extLst>
              <a:ext uri="{FF2B5EF4-FFF2-40B4-BE49-F238E27FC236}">
                <a16:creationId xmlns:a16="http://schemas.microsoft.com/office/drawing/2014/main" id="{C4C00A66-3FC4-45ED-856A-8E491C093FAF}"/>
              </a:ext>
            </a:extLst>
          </p:cNvPr>
          <p:cNvSpPr>
            <a:spLocks noGrp="1"/>
          </p:cNvSpPr>
          <p:nvPr>
            <p:ph type="sldNum" sz="quarter" idx="20"/>
          </p:nvPr>
        </p:nvSpPr>
        <p:spPr/>
        <p:txBody>
          <a:bodyPr/>
          <a:lstStyle/>
          <a:p>
            <a:fld id="{930176A1-BCF0-4712-97A6-6B495F55390B}" type="slidenum">
              <a:rPr lang="en-US" smtClean="0"/>
              <a:pPr/>
              <a:t>66</a:t>
            </a:fld>
            <a:endParaRPr lang="en-US" dirty="0"/>
          </a:p>
        </p:txBody>
      </p:sp>
    </p:spTree>
    <p:custDataLst>
      <p:tags r:id="rId1"/>
    </p:custDataLst>
    <p:extLst>
      <p:ext uri="{BB962C8B-B14F-4D97-AF65-F5344CB8AC3E}">
        <p14:creationId xmlns:p14="http://schemas.microsoft.com/office/powerpoint/2010/main" val="316520144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54407DC-CF50-46A7-A56F-ED812D0FB76A}"/>
              </a:ext>
            </a:extLst>
          </p:cNvPr>
          <p:cNvSpPr>
            <a:spLocks noGrp="1"/>
          </p:cNvSpPr>
          <p:nvPr>
            <p:ph type="sldNum" sz="quarter" idx="20"/>
          </p:nvPr>
        </p:nvSpPr>
        <p:spPr/>
        <p:txBody>
          <a:bodyPr/>
          <a:lstStyle/>
          <a:p>
            <a:fld id="{930176A1-BCF0-4712-97A6-6B495F55390B}" type="slidenum">
              <a:rPr lang="en-US" smtClean="0"/>
              <a:pPr/>
              <a:t>67</a:t>
            </a:fld>
            <a:endParaRPr lang="en-US" dirty="0"/>
          </a:p>
        </p:txBody>
      </p:sp>
      <p:sp>
        <p:nvSpPr>
          <p:cNvPr id="3" name="Title 2">
            <a:extLst>
              <a:ext uri="{FF2B5EF4-FFF2-40B4-BE49-F238E27FC236}">
                <a16:creationId xmlns:a16="http://schemas.microsoft.com/office/drawing/2014/main" id="{CC5142E9-14FE-476C-97B2-D41AC5C5AA80}"/>
              </a:ext>
            </a:extLst>
          </p:cNvPr>
          <p:cNvSpPr>
            <a:spLocks noGrp="1"/>
          </p:cNvSpPr>
          <p:nvPr>
            <p:ph type="title"/>
          </p:nvPr>
        </p:nvSpPr>
        <p:spPr/>
        <p:txBody>
          <a:bodyPr/>
          <a:lstStyle/>
          <a:p>
            <a:r>
              <a:rPr lang="en-US" dirty="0"/>
              <a:t>AWS Well-Architected Framework: ML Lens</a:t>
            </a:r>
          </a:p>
        </p:txBody>
      </p:sp>
      <p:grpSp>
        <p:nvGrpSpPr>
          <p:cNvPr id="4" name="Group 3">
            <a:extLst>
              <a:ext uri="{FF2B5EF4-FFF2-40B4-BE49-F238E27FC236}">
                <a16:creationId xmlns:a16="http://schemas.microsoft.com/office/drawing/2014/main" id="{BC051D0D-0E2D-4FDF-BA8A-47A166087413}"/>
              </a:ext>
            </a:extLst>
          </p:cNvPr>
          <p:cNvGrpSpPr/>
          <p:nvPr/>
        </p:nvGrpSpPr>
        <p:grpSpPr>
          <a:xfrm>
            <a:off x="371408" y="2150168"/>
            <a:ext cx="11557910" cy="1834656"/>
            <a:chOff x="371408" y="1765860"/>
            <a:chExt cx="11557910" cy="1834656"/>
          </a:xfrm>
        </p:grpSpPr>
        <p:grpSp>
          <p:nvGrpSpPr>
            <p:cNvPr id="12" name="Group 11">
              <a:extLst>
                <a:ext uri="{FF2B5EF4-FFF2-40B4-BE49-F238E27FC236}">
                  <a16:creationId xmlns:a16="http://schemas.microsoft.com/office/drawing/2014/main" id="{0FE48695-7356-7AF8-D187-DD2BF71A770F}"/>
                </a:ext>
              </a:extLst>
            </p:cNvPr>
            <p:cNvGrpSpPr/>
            <p:nvPr/>
          </p:nvGrpSpPr>
          <p:grpSpPr>
            <a:xfrm>
              <a:off x="371408" y="2396835"/>
              <a:ext cx="11557910" cy="1203681"/>
              <a:chOff x="371408" y="3078760"/>
              <a:chExt cx="11557910" cy="1203681"/>
            </a:xfrm>
          </p:grpSpPr>
          <p:sp>
            <p:nvSpPr>
              <p:cNvPr id="13" name="Freeform 12">
                <a:extLst>
                  <a:ext uri="{FF2B5EF4-FFF2-40B4-BE49-F238E27FC236}">
                    <a16:creationId xmlns:a16="http://schemas.microsoft.com/office/drawing/2014/main" id="{46764B54-52B1-9377-B9D6-9F5E320EBE05}"/>
                  </a:ext>
                </a:extLst>
              </p:cNvPr>
              <p:cNvSpPr/>
              <p:nvPr/>
            </p:nvSpPr>
            <p:spPr>
              <a:xfrm>
                <a:off x="371408" y="3078760"/>
                <a:ext cx="1751198" cy="1203681"/>
              </a:xfrm>
              <a:custGeom>
                <a:avLst/>
                <a:gdLst>
                  <a:gd name="connsiteX0" fmla="*/ 0 w 1751198"/>
                  <a:gd name="connsiteY0" fmla="*/ 0 h 700479"/>
                  <a:gd name="connsiteX1" fmla="*/ 1400959 w 1751198"/>
                  <a:gd name="connsiteY1" fmla="*/ 0 h 700479"/>
                  <a:gd name="connsiteX2" fmla="*/ 1751198 w 1751198"/>
                  <a:gd name="connsiteY2" fmla="*/ 350240 h 700479"/>
                  <a:gd name="connsiteX3" fmla="*/ 1400959 w 1751198"/>
                  <a:gd name="connsiteY3" fmla="*/ 700479 h 700479"/>
                  <a:gd name="connsiteX4" fmla="*/ 0 w 1751198"/>
                  <a:gd name="connsiteY4" fmla="*/ 700479 h 700479"/>
                  <a:gd name="connsiteX5" fmla="*/ 0 w 1751198"/>
                  <a:gd name="connsiteY5" fmla="*/ 0 h 700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51198" h="700479">
                    <a:moveTo>
                      <a:pt x="0" y="0"/>
                    </a:moveTo>
                    <a:lnTo>
                      <a:pt x="1400959" y="0"/>
                    </a:lnTo>
                    <a:lnTo>
                      <a:pt x="1751198" y="350240"/>
                    </a:lnTo>
                    <a:lnTo>
                      <a:pt x="1400959" y="700479"/>
                    </a:lnTo>
                    <a:lnTo>
                      <a:pt x="0" y="700479"/>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5344" tIns="42672" rIns="196456" bIns="42672" numCol="1" spcCol="1270" anchor="ctr" anchorCtr="0">
                <a:noAutofit/>
              </a:bodyPr>
              <a:lstStyle/>
              <a:p>
                <a:pPr marL="0" lvl="0" indent="0" algn="ctr" defTabSz="711200">
                  <a:lnSpc>
                    <a:spcPct val="90000"/>
                  </a:lnSpc>
                  <a:spcBef>
                    <a:spcPct val="0"/>
                  </a:spcBef>
                  <a:spcAft>
                    <a:spcPct val="35000"/>
                  </a:spcAft>
                  <a:buNone/>
                </a:pPr>
                <a:r>
                  <a:rPr lang="en-US" sz="1600" kern="1200" dirty="0"/>
                  <a:t>Identify the business </a:t>
                </a:r>
                <a:r>
                  <a:rPr lang="en-US" sz="1600" dirty="0"/>
                  <a:t>g</a:t>
                </a:r>
                <a:r>
                  <a:rPr lang="en-US" sz="1600" kern="1200" dirty="0"/>
                  <a:t>oal</a:t>
                </a:r>
              </a:p>
            </p:txBody>
          </p:sp>
          <p:sp>
            <p:nvSpPr>
              <p:cNvPr id="14" name="Freeform 13">
                <a:extLst>
                  <a:ext uri="{FF2B5EF4-FFF2-40B4-BE49-F238E27FC236}">
                    <a16:creationId xmlns:a16="http://schemas.microsoft.com/office/drawing/2014/main" id="{E8AF57CF-8EA1-12FD-4F4C-9ABBABBDD942}"/>
                  </a:ext>
                </a:extLst>
              </p:cNvPr>
              <p:cNvSpPr/>
              <p:nvPr/>
            </p:nvSpPr>
            <p:spPr>
              <a:xfrm>
                <a:off x="1772366" y="3078760"/>
                <a:ext cx="1751198" cy="1203681"/>
              </a:xfrm>
              <a:custGeom>
                <a:avLst/>
                <a:gdLst>
                  <a:gd name="connsiteX0" fmla="*/ 0 w 1751198"/>
                  <a:gd name="connsiteY0" fmla="*/ 0 h 700479"/>
                  <a:gd name="connsiteX1" fmla="*/ 1400959 w 1751198"/>
                  <a:gd name="connsiteY1" fmla="*/ 0 h 700479"/>
                  <a:gd name="connsiteX2" fmla="*/ 1751198 w 1751198"/>
                  <a:gd name="connsiteY2" fmla="*/ 350240 h 700479"/>
                  <a:gd name="connsiteX3" fmla="*/ 1400959 w 1751198"/>
                  <a:gd name="connsiteY3" fmla="*/ 700479 h 700479"/>
                  <a:gd name="connsiteX4" fmla="*/ 0 w 1751198"/>
                  <a:gd name="connsiteY4" fmla="*/ 700479 h 700479"/>
                  <a:gd name="connsiteX5" fmla="*/ 350240 w 1751198"/>
                  <a:gd name="connsiteY5" fmla="*/ 350240 h 700479"/>
                  <a:gd name="connsiteX6" fmla="*/ 0 w 1751198"/>
                  <a:gd name="connsiteY6" fmla="*/ 0 h 700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51198" h="700479">
                    <a:moveTo>
                      <a:pt x="0" y="0"/>
                    </a:moveTo>
                    <a:lnTo>
                      <a:pt x="1400959" y="0"/>
                    </a:lnTo>
                    <a:lnTo>
                      <a:pt x="1751198" y="350240"/>
                    </a:lnTo>
                    <a:lnTo>
                      <a:pt x="1400959" y="700479"/>
                    </a:lnTo>
                    <a:lnTo>
                      <a:pt x="0" y="700479"/>
                    </a:lnTo>
                    <a:lnTo>
                      <a:pt x="350240" y="350240"/>
                    </a:lnTo>
                    <a:lnTo>
                      <a:pt x="0" y="0"/>
                    </a:lnTo>
                    <a:close/>
                  </a:path>
                </a:pathLst>
              </a:custGeom>
              <a:solidFill>
                <a:schemeClr val="accent2"/>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414248" tIns="42672" rIns="371575" bIns="42672"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tx2"/>
                    </a:solidFill>
                  </a:rPr>
                  <a:t>Frame the ML problem</a:t>
                </a:r>
              </a:p>
            </p:txBody>
          </p:sp>
          <p:sp>
            <p:nvSpPr>
              <p:cNvPr id="15" name="Freeform 14">
                <a:extLst>
                  <a:ext uri="{FF2B5EF4-FFF2-40B4-BE49-F238E27FC236}">
                    <a16:creationId xmlns:a16="http://schemas.microsoft.com/office/drawing/2014/main" id="{93C9B463-C864-7E7A-F011-9CA5DD29EF69}"/>
                  </a:ext>
                </a:extLst>
              </p:cNvPr>
              <p:cNvSpPr/>
              <p:nvPr/>
            </p:nvSpPr>
            <p:spPr>
              <a:xfrm>
                <a:off x="3173325" y="3078760"/>
                <a:ext cx="1751198" cy="1203681"/>
              </a:xfrm>
              <a:custGeom>
                <a:avLst/>
                <a:gdLst>
                  <a:gd name="connsiteX0" fmla="*/ 0 w 1751198"/>
                  <a:gd name="connsiteY0" fmla="*/ 0 h 700479"/>
                  <a:gd name="connsiteX1" fmla="*/ 1400959 w 1751198"/>
                  <a:gd name="connsiteY1" fmla="*/ 0 h 700479"/>
                  <a:gd name="connsiteX2" fmla="*/ 1751198 w 1751198"/>
                  <a:gd name="connsiteY2" fmla="*/ 350240 h 700479"/>
                  <a:gd name="connsiteX3" fmla="*/ 1400959 w 1751198"/>
                  <a:gd name="connsiteY3" fmla="*/ 700479 h 700479"/>
                  <a:gd name="connsiteX4" fmla="*/ 0 w 1751198"/>
                  <a:gd name="connsiteY4" fmla="*/ 700479 h 700479"/>
                  <a:gd name="connsiteX5" fmla="*/ 350240 w 1751198"/>
                  <a:gd name="connsiteY5" fmla="*/ 350240 h 700479"/>
                  <a:gd name="connsiteX6" fmla="*/ 0 w 1751198"/>
                  <a:gd name="connsiteY6" fmla="*/ 0 h 700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51198" h="700479">
                    <a:moveTo>
                      <a:pt x="0" y="0"/>
                    </a:moveTo>
                    <a:lnTo>
                      <a:pt x="1400959" y="0"/>
                    </a:lnTo>
                    <a:lnTo>
                      <a:pt x="1751198" y="350240"/>
                    </a:lnTo>
                    <a:lnTo>
                      <a:pt x="1400959" y="700479"/>
                    </a:lnTo>
                    <a:lnTo>
                      <a:pt x="0" y="700479"/>
                    </a:lnTo>
                    <a:lnTo>
                      <a:pt x="350240" y="350240"/>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14248" tIns="42672" rIns="371575" bIns="42672" numCol="1" spcCol="1270" anchor="ctr" anchorCtr="0">
                <a:noAutofit/>
              </a:bodyPr>
              <a:lstStyle/>
              <a:p>
                <a:pPr marL="0" lvl="0" indent="0" algn="ctr" defTabSz="711200">
                  <a:lnSpc>
                    <a:spcPct val="90000"/>
                  </a:lnSpc>
                  <a:spcBef>
                    <a:spcPct val="0"/>
                  </a:spcBef>
                  <a:spcAft>
                    <a:spcPct val="35000"/>
                  </a:spcAft>
                  <a:buNone/>
                </a:pPr>
                <a:r>
                  <a:rPr lang="en-US" sz="1600" kern="1200" dirty="0"/>
                  <a:t>Collect data</a:t>
                </a:r>
              </a:p>
            </p:txBody>
          </p:sp>
          <p:sp>
            <p:nvSpPr>
              <p:cNvPr id="16" name="Freeform 15">
                <a:extLst>
                  <a:ext uri="{FF2B5EF4-FFF2-40B4-BE49-F238E27FC236}">
                    <a16:creationId xmlns:a16="http://schemas.microsoft.com/office/drawing/2014/main" id="{ECFD40C7-0260-A68F-1C79-0CB9A06DFA40}"/>
                  </a:ext>
                </a:extLst>
              </p:cNvPr>
              <p:cNvSpPr/>
              <p:nvPr/>
            </p:nvSpPr>
            <p:spPr>
              <a:xfrm>
                <a:off x="4574284" y="3078760"/>
                <a:ext cx="1751198" cy="1203681"/>
              </a:xfrm>
              <a:custGeom>
                <a:avLst/>
                <a:gdLst>
                  <a:gd name="connsiteX0" fmla="*/ 0 w 1751198"/>
                  <a:gd name="connsiteY0" fmla="*/ 0 h 700479"/>
                  <a:gd name="connsiteX1" fmla="*/ 1400959 w 1751198"/>
                  <a:gd name="connsiteY1" fmla="*/ 0 h 700479"/>
                  <a:gd name="connsiteX2" fmla="*/ 1751198 w 1751198"/>
                  <a:gd name="connsiteY2" fmla="*/ 350240 h 700479"/>
                  <a:gd name="connsiteX3" fmla="*/ 1400959 w 1751198"/>
                  <a:gd name="connsiteY3" fmla="*/ 700479 h 700479"/>
                  <a:gd name="connsiteX4" fmla="*/ 0 w 1751198"/>
                  <a:gd name="connsiteY4" fmla="*/ 700479 h 700479"/>
                  <a:gd name="connsiteX5" fmla="*/ 350240 w 1751198"/>
                  <a:gd name="connsiteY5" fmla="*/ 350240 h 700479"/>
                  <a:gd name="connsiteX6" fmla="*/ 0 w 1751198"/>
                  <a:gd name="connsiteY6" fmla="*/ 0 h 700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51198" h="700479">
                    <a:moveTo>
                      <a:pt x="0" y="0"/>
                    </a:moveTo>
                    <a:lnTo>
                      <a:pt x="1400959" y="0"/>
                    </a:lnTo>
                    <a:lnTo>
                      <a:pt x="1751198" y="350240"/>
                    </a:lnTo>
                    <a:lnTo>
                      <a:pt x="1400959" y="700479"/>
                    </a:lnTo>
                    <a:lnTo>
                      <a:pt x="0" y="700479"/>
                    </a:lnTo>
                    <a:lnTo>
                      <a:pt x="350240" y="350240"/>
                    </a:lnTo>
                    <a:lnTo>
                      <a:pt x="0" y="0"/>
                    </a:lnTo>
                    <a:close/>
                  </a:path>
                </a:pathLst>
              </a:custGeom>
              <a:solidFill>
                <a:schemeClr val="accent2"/>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414248" tIns="42672" rIns="371575" bIns="42672"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tx2"/>
                    </a:solidFill>
                  </a:rPr>
                  <a:t>Pre-process data</a:t>
                </a:r>
              </a:p>
            </p:txBody>
          </p:sp>
          <p:sp>
            <p:nvSpPr>
              <p:cNvPr id="17" name="Freeform 16">
                <a:extLst>
                  <a:ext uri="{FF2B5EF4-FFF2-40B4-BE49-F238E27FC236}">
                    <a16:creationId xmlns:a16="http://schemas.microsoft.com/office/drawing/2014/main" id="{A625FD9D-4CB8-6914-1C87-7691E73FE47B}"/>
                  </a:ext>
                </a:extLst>
              </p:cNvPr>
              <p:cNvSpPr/>
              <p:nvPr/>
            </p:nvSpPr>
            <p:spPr>
              <a:xfrm>
                <a:off x="5975243" y="3078760"/>
                <a:ext cx="1751198" cy="1203681"/>
              </a:xfrm>
              <a:custGeom>
                <a:avLst/>
                <a:gdLst>
                  <a:gd name="connsiteX0" fmla="*/ 0 w 1751198"/>
                  <a:gd name="connsiteY0" fmla="*/ 0 h 700479"/>
                  <a:gd name="connsiteX1" fmla="*/ 1400959 w 1751198"/>
                  <a:gd name="connsiteY1" fmla="*/ 0 h 700479"/>
                  <a:gd name="connsiteX2" fmla="*/ 1751198 w 1751198"/>
                  <a:gd name="connsiteY2" fmla="*/ 350240 h 700479"/>
                  <a:gd name="connsiteX3" fmla="*/ 1400959 w 1751198"/>
                  <a:gd name="connsiteY3" fmla="*/ 700479 h 700479"/>
                  <a:gd name="connsiteX4" fmla="*/ 0 w 1751198"/>
                  <a:gd name="connsiteY4" fmla="*/ 700479 h 700479"/>
                  <a:gd name="connsiteX5" fmla="*/ 350240 w 1751198"/>
                  <a:gd name="connsiteY5" fmla="*/ 350240 h 700479"/>
                  <a:gd name="connsiteX6" fmla="*/ 0 w 1751198"/>
                  <a:gd name="connsiteY6" fmla="*/ 0 h 700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51198" h="700479">
                    <a:moveTo>
                      <a:pt x="0" y="0"/>
                    </a:moveTo>
                    <a:lnTo>
                      <a:pt x="1400959" y="0"/>
                    </a:lnTo>
                    <a:lnTo>
                      <a:pt x="1751198" y="350240"/>
                    </a:lnTo>
                    <a:lnTo>
                      <a:pt x="1400959" y="700479"/>
                    </a:lnTo>
                    <a:lnTo>
                      <a:pt x="0" y="700479"/>
                    </a:lnTo>
                    <a:lnTo>
                      <a:pt x="350240" y="350240"/>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14248" tIns="42672" rIns="371575" bIns="42672" numCol="1" spcCol="1270" anchor="ctr" anchorCtr="0">
                <a:noAutofit/>
              </a:bodyPr>
              <a:lstStyle/>
              <a:p>
                <a:pPr marL="0" lvl="0" indent="0" algn="ctr" defTabSz="711200">
                  <a:lnSpc>
                    <a:spcPct val="90000"/>
                  </a:lnSpc>
                  <a:spcBef>
                    <a:spcPct val="0"/>
                  </a:spcBef>
                  <a:spcAft>
                    <a:spcPct val="35000"/>
                  </a:spcAft>
                  <a:buNone/>
                </a:pPr>
                <a:r>
                  <a:rPr lang="en-US" sz="1600" kern="1200" dirty="0"/>
                  <a:t>Engineer the features</a:t>
                </a:r>
              </a:p>
            </p:txBody>
          </p:sp>
          <p:sp>
            <p:nvSpPr>
              <p:cNvPr id="18" name="Freeform 17">
                <a:extLst>
                  <a:ext uri="{FF2B5EF4-FFF2-40B4-BE49-F238E27FC236}">
                    <a16:creationId xmlns:a16="http://schemas.microsoft.com/office/drawing/2014/main" id="{89C40A47-5B00-2EC1-7927-98A2D65D4179}"/>
                  </a:ext>
                </a:extLst>
              </p:cNvPr>
              <p:cNvSpPr/>
              <p:nvPr/>
            </p:nvSpPr>
            <p:spPr>
              <a:xfrm>
                <a:off x="7376202" y="3078760"/>
                <a:ext cx="1751198" cy="1203681"/>
              </a:xfrm>
              <a:custGeom>
                <a:avLst/>
                <a:gdLst>
                  <a:gd name="connsiteX0" fmla="*/ 0 w 1751198"/>
                  <a:gd name="connsiteY0" fmla="*/ 0 h 700479"/>
                  <a:gd name="connsiteX1" fmla="*/ 1400959 w 1751198"/>
                  <a:gd name="connsiteY1" fmla="*/ 0 h 700479"/>
                  <a:gd name="connsiteX2" fmla="*/ 1751198 w 1751198"/>
                  <a:gd name="connsiteY2" fmla="*/ 350240 h 700479"/>
                  <a:gd name="connsiteX3" fmla="*/ 1400959 w 1751198"/>
                  <a:gd name="connsiteY3" fmla="*/ 700479 h 700479"/>
                  <a:gd name="connsiteX4" fmla="*/ 0 w 1751198"/>
                  <a:gd name="connsiteY4" fmla="*/ 700479 h 700479"/>
                  <a:gd name="connsiteX5" fmla="*/ 350240 w 1751198"/>
                  <a:gd name="connsiteY5" fmla="*/ 350240 h 700479"/>
                  <a:gd name="connsiteX6" fmla="*/ 0 w 1751198"/>
                  <a:gd name="connsiteY6" fmla="*/ 0 h 700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51198" h="700479">
                    <a:moveTo>
                      <a:pt x="0" y="0"/>
                    </a:moveTo>
                    <a:lnTo>
                      <a:pt x="1400959" y="0"/>
                    </a:lnTo>
                    <a:lnTo>
                      <a:pt x="1751198" y="350240"/>
                    </a:lnTo>
                    <a:lnTo>
                      <a:pt x="1400959" y="700479"/>
                    </a:lnTo>
                    <a:lnTo>
                      <a:pt x="0" y="700479"/>
                    </a:lnTo>
                    <a:lnTo>
                      <a:pt x="350240" y="350240"/>
                    </a:lnTo>
                    <a:lnTo>
                      <a:pt x="0" y="0"/>
                    </a:lnTo>
                    <a:close/>
                  </a:path>
                </a:pathLst>
              </a:custGeom>
              <a:solidFill>
                <a:schemeClr val="accent2"/>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414248" tIns="42672" rIns="371575" bIns="42672"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tx2"/>
                    </a:solidFill>
                  </a:rPr>
                  <a:t>Train, tune, and evaluate</a:t>
                </a:r>
              </a:p>
            </p:txBody>
          </p:sp>
          <p:sp>
            <p:nvSpPr>
              <p:cNvPr id="19" name="Freeform 18">
                <a:extLst>
                  <a:ext uri="{FF2B5EF4-FFF2-40B4-BE49-F238E27FC236}">
                    <a16:creationId xmlns:a16="http://schemas.microsoft.com/office/drawing/2014/main" id="{7A71CD0F-BC54-19A1-1366-36D52D14CB61}"/>
                  </a:ext>
                </a:extLst>
              </p:cNvPr>
              <p:cNvSpPr/>
              <p:nvPr/>
            </p:nvSpPr>
            <p:spPr>
              <a:xfrm>
                <a:off x="8777161" y="3078760"/>
                <a:ext cx="1751198" cy="1203681"/>
              </a:xfrm>
              <a:custGeom>
                <a:avLst/>
                <a:gdLst>
                  <a:gd name="connsiteX0" fmla="*/ 0 w 1751198"/>
                  <a:gd name="connsiteY0" fmla="*/ 0 h 700479"/>
                  <a:gd name="connsiteX1" fmla="*/ 1400959 w 1751198"/>
                  <a:gd name="connsiteY1" fmla="*/ 0 h 700479"/>
                  <a:gd name="connsiteX2" fmla="*/ 1751198 w 1751198"/>
                  <a:gd name="connsiteY2" fmla="*/ 350240 h 700479"/>
                  <a:gd name="connsiteX3" fmla="*/ 1400959 w 1751198"/>
                  <a:gd name="connsiteY3" fmla="*/ 700479 h 700479"/>
                  <a:gd name="connsiteX4" fmla="*/ 0 w 1751198"/>
                  <a:gd name="connsiteY4" fmla="*/ 700479 h 700479"/>
                  <a:gd name="connsiteX5" fmla="*/ 350240 w 1751198"/>
                  <a:gd name="connsiteY5" fmla="*/ 350240 h 700479"/>
                  <a:gd name="connsiteX6" fmla="*/ 0 w 1751198"/>
                  <a:gd name="connsiteY6" fmla="*/ 0 h 700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51198" h="700479">
                    <a:moveTo>
                      <a:pt x="0" y="0"/>
                    </a:moveTo>
                    <a:lnTo>
                      <a:pt x="1400959" y="0"/>
                    </a:lnTo>
                    <a:lnTo>
                      <a:pt x="1751198" y="350240"/>
                    </a:lnTo>
                    <a:lnTo>
                      <a:pt x="1400959" y="700479"/>
                    </a:lnTo>
                    <a:lnTo>
                      <a:pt x="0" y="700479"/>
                    </a:lnTo>
                    <a:lnTo>
                      <a:pt x="350240" y="350240"/>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14248" tIns="42672" rIns="371575" bIns="42672" numCol="1" spcCol="1270" anchor="ctr" anchorCtr="0">
                <a:noAutofit/>
              </a:bodyPr>
              <a:lstStyle/>
              <a:p>
                <a:pPr marL="0" lvl="0" indent="0" algn="ctr" defTabSz="711200">
                  <a:lnSpc>
                    <a:spcPct val="90000"/>
                  </a:lnSpc>
                  <a:spcBef>
                    <a:spcPct val="0"/>
                  </a:spcBef>
                  <a:spcAft>
                    <a:spcPct val="35000"/>
                  </a:spcAft>
                  <a:buNone/>
                </a:pPr>
                <a:r>
                  <a:rPr lang="en-US" sz="1600" kern="1200" dirty="0"/>
                  <a:t>Deploy</a:t>
                </a:r>
              </a:p>
            </p:txBody>
          </p:sp>
          <p:sp>
            <p:nvSpPr>
              <p:cNvPr id="20" name="Freeform 19">
                <a:extLst>
                  <a:ext uri="{FF2B5EF4-FFF2-40B4-BE49-F238E27FC236}">
                    <a16:creationId xmlns:a16="http://schemas.microsoft.com/office/drawing/2014/main" id="{2764A038-9282-79EA-7675-7D8CD4A10C9F}"/>
                  </a:ext>
                </a:extLst>
              </p:cNvPr>
              <p:cNvSpPr/>
              <p:nvPr/>
            </p:nvSpPr>
            <p:spPr>
              <a:xfrm>
                <a:off x="10178120" y="3078760"/>
                <a:ext cx="1751198" cy="1203681"/>
              </a:xfrm>
              <a:custGeom>
                <a:avLst/>
                <a:gdLst>
                  <a:gd name="connsiteX0" fmla="*/ 0 w 1751198"/>
                  <a:gd name="connsiteY0" fmla="*/ 0 h 700479"/>
                  <a:gd name="connsiteX1" fmla="*/ 1400959 w 1751198"/>
                  <a:gd name="connsiteY1" fmla="*/ 0 h 700479"/>
                  <a:gd name="connsiteX2" fmla="*/ 1751198 w 1751198"/>
                  <a:gd name="connsiteY2" fmla="*/ 350240 h 700479"/>
                  <a:gd name="connsiteX3" fmla="*/ 1400959 w 1751198"/>
                  <a:gd name="connsiteY3" fmla="*/ 700479 h 700479"/>
                  <a:gd name="connsiteX4" fmla="*/ 0 w 1751198"/>
                  <a:gd name="connsiteY4" fmla="*/ 700479 h 700479"/>
                  <a:gd name="connsiteX5" fmla="*/ 350240 w 1751198"/>
                  <a:gd name="connsiteY5" fmla="*/ 350240 h 700479"/>
                  <a:gd name="connsiteX6" fmla="*/ 0 w 1751198"/>
                  <a:gd name="connsiteY6" fmla="*/ 0 h 700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51198" h="700479">
                    <a:moveTo>
                      <a:pt x="0" y="0"/>
                    </a:moveTo>
                    <a:lnTo>
                      <a:pt x="1400959" y="0"/>
                    </a:lnTo>
                    <a:lnTo>
                      <a:pt x="1751198" y="350240"/>
                    </a:lnTo>
                    <a:lnTo>
                      <a:pt x="1400959" y="700479"/>
                    </a:lnTo>
                    <a:lnTo>
                      <a:pt x="0" y="700479"/>
                    </a:lnTo>
                    <a:lnTo>
                      <a:pt x="350240" y="350240"/>
                    </a:lnTo>
                    <a:lnTo>
                      <a:pt x="0" y="0"/>
                    </a:lnTo>
                    <a:close/>
                  </a:path>
                </a:pathLst>
              </a:custGeom>
              <a:solidFill>
                <a:schemeClr val="accent2"/>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430250" tIns="53340" rIns="376909" bIns="53340" numCol="1" spcCol="1270" anchor="ctr" anchorCtr="0">
                <a:noAutofit/>
              </a:bodyPr>
              <a:lstStyle/>
              <a:p>
                <a:pPr marL="0" lvl="0" indent="0" algn="ctr" defTabSz="889000">
                  <a:lnSpc>
                    <a:spcPct val="90000"/>
                  </a:lnSpc>
                  <a:spcBef>
                    <a:spcPct val="0"/>
                  </a:spcBef>
                  <a:spcAft>
                    <a:spcPct val="35000"/>
                  </a:spcAft>
                  <a:buNone/>
                </a:pPr>
                <a:r>
                  <a:rPr lang="en-US" sz="1600" kern="1200" dirty="0">
                    <a:solidFill>
                      <a:schemeClr val="tx2"/>
                    </a:solidFill>
                  </a:rPr>
                  <a:t>Monitor</a:t>
                </a:r>
              </a:p>
            </p:txBody>
          </p:sp>
        </p:grpSp>
        <p:sp>
          <p:nvSpPr>
            <p:cNvPr id="45" name="Chevron 44">
              <a:extLst>
                <a:ext uri="{FF2B5EF4-FFF2-40B4-BE49-F238E27FC236}">
                  <a16:creationId xmlns:a16="http://schemas.microsoft.com/office/drawing/2014/main" id="{E8424B15-2897-770A-4A4F-2EB5739EECB4}"/>
                </a:ext>
              </a:extLst>
            </p:cNvPr>
            <p:cNvSpPr/>
            <p:nvPr/>
          </p:nvSpPr>
          <p:spPr>
            <a:xfrm>
              <a:off x="4423443" y="1765860"/>
              <a:ext cx="2052879" cy="378959"/>
            </a:xfrm>
            <a:prstGeom prst="chevron">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rPr>
                <a:t>Process data</a:t>
              </a:r>
            </a:p>
          </p:txBody>
        </p:sp>
        <p:cxnSp>
          <p:nvCxnSpPr>
            <p:cNvPr id="46" name="Elbow Connector 45">
              <a:extLst>
                <a:ext uri="{FF2B5EF4-FFF2-40B4-BE49-F238E27FC236}">
                  <a16:creationId xmlns:a16="http://schemas.microsoft.com/office/drawing/2014/main" id="{5F4DBA46-8564-FD34-D0DD-6519029EB400}"/>
                </a:ext>
              </a:extLst>
            </p:cNvPr>
            <p:cNvCxnSpPr>
              <a:cxnSpLocks/>
              <a:endCxn id="45" idx="3"/>
            </p:cNvCxnSpPr>
            <p:nvPr/>
          </p:nvCxnSpPr>
          <p:spPr>
            <a:xfrm flipH="1" flipV="1">
              <a:off x="6476322" y="1955340"/>
              <a:ext cx="899880" cy="444786"/>
            </a:xfrm>
            <a:prstGeom prst="bentConnector3">
              <a:avLst>
                <a:gd name="adj1" fmla="val -1280"/>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7" name="Elbow Connector 46">
              <a:extLst>
                <a:ext uri="{FF2B5EF4-FFF2-40B4-BE49-F238E27FC236}">
                  <a16:creationId xmlns:a16="http://schemas.microsoft.com/office/drawing/2014/main" id="{3C47DC91-84D7-B493-A3AA-355124C2A6EC}"/>
                </a:ext>
              </a:extLst>
            </p:cNvPr>
            <p:cNvCxnSpPr>
              <a:cxnSpLocks/>
              <a:endCxn id="45" idx="1"/>
            </p:cNvCxnSpPr>
            <p:nvPr/>
          </p:nvCxnSpPr>
          <p:spPr>
            <a:xfrm flipV="1">
              <a:off x="3173325" y="1955340"/>
              <a:ext cx="1439598" cy="444786"/>
            </a:xfrm>
            <a:prstGeom prst="bentConnector3">
              <a:avLst>
                <a:gd name="adj1" fmla="val 478"/>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71" name="TextBox 70">
            <a:extLst>
              <a:ext uri="{FF2B5EF4-FFF2-40B4-BE49-F238E27FC236}">
                <a16:creationId xmlns:a16="http://schemas.microsoft.com/office/drawing/2014/main" id="{5F124493-B47E-C0A2-4386-7B119B926F51}"/>
              </a:ext>
            </a:extLst>
          </p:cNvPr>
          <p:cNvSpPr txBox="1"/>
          <p:nvPr/>
        </p:nvSpPr>
        <p:spPr>
          <a:xfrm>
            <a:off x="5183731" y="4966507"/>
            <a:ext cx="1824538" cy="461665"/>
          </a:xfrm>
          <a:prstGeom prst="rect">
            <a:avLst/>
          </a:prstGeom>
          <a:noFill/>
        </p:spPr>
        <p:txBody>
          <a:bodyPr wrap="none" rtlCol="0">
            <a:spAutoFit/>
          </a:bodyPr>
          <a:lstStyle/>
          <a:p>
            <a:pPr algn="ctr"/>
            <a:r>
              <a:rPr lang="en-US" sz="2400" dirty="0"/>
              <a:t>ML lifecycle</a:t>
            </a:r>
          </a:p>
        </p:txBody>
      </p:sp>
    </p:spTree>
    <p:custDataLst>
      <p:tags r:id="rId1"/>
    </p:custDataLst>
    <p:extLst>
      <p:ext uri="{BB962C8B-B14F-4D97-AF65-F5344CB8AC3E}">
        <p14:creationId xmlns:p14="http://schemas.microsoft.com/office/powerpoint/2010/main" val="268288294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54407DC-CF50-46A7-A56F-ED812D0FB76A}"/>
              </a:ext>
            </a:extLst>
          </p:cNvPr>
          <p:cNvSpPr>
            <a:spLocks noGrp="1"/>
          </p:cNvSpPr>
          <p:nvPr>
            <p:ph type="sldNum" sz="quarter" idx="20"/>
          </p:nvPr>
        </p:nvSpPr>
        <p:spPr/>
        <p:txBody>
          <a:bodyPr/>
          <a:lstStyle/>
          <a:p>
            <a:fld id="{930176A1-BCF0-4712-97A6-6B495F55390B}" type="slidenum">
              <a:rPr lang="en-US" smtClean="0"/>
              <a:pPr/>
              <a:t>68</a:t>
            </a:fld>
            <a:endParaRPr lang="en-US" dirty="0"/>
          </a:p>
        </p:txBody>
      </p:sp>
      <p:sp>
        <p:nvSpPr>
          <p:cNvPr id="3" name="Title 2">
            <a:extLst>
              <a:ext uri="{FF2B5EF4-FFF2-40B4-BE49-F238E27FC236}">
                <a16:creationId xmlns:a16="http://schemas.microsoft.com/office/drawing/2014/main" id="{CC5142E9-14FE-476C-97B2-D41AC5C5AA80}"/>
              </a:ext>
            </a:extLst>
          </p:cNvPr>
          <p:cNvSpPr>
            <a:spLocks noGrp="1"/>
          </p:cNvSpPr>
          <p:nvPr>
            <p:ph type="title"/>
          </p:nvPr>
        </p:nvSpPr>
        <p:spPr/>
        <p:txBody>
          <a:bodyPr/>
          <a:lstStyle/>
          <a:p>
            <a:r>
              <a:rPr lang="en-US" dirty="0"/>
              <a:t>Phase: Identify the business goal</a:t>
            </a:r>
          </a:p>
        </p:txBody>
      </p:sp>
      <p:pic>
        <p:nvPicPr>
          <p:cNvPr id="6" name="Graphic 5">
            <a:extLst>
              <a:ext uri="{FF2B5EF4-FFF2-40B4-BE49-F238E27FC236}">
                <a16:creationId xmlns:a16="http://schemas.microsoft.com/office/drawing/2014/main" id="{C8521C34-F8CB-69A2-A476-1AA9BF76AB45}"/>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440670" y="3429000"/>
            <a:ext cx="1310660" cy="1310660"/>
          </a:xfrm>
          <a:prstGeom prst="rect">
            <a:avLst/>
          </a:prstGeom>
        </p:spPr>
      </p:pic>
      <p:sp>
        <p:nvSpPr>
          <p:cNvPr id="8" name="Rectangle 7">
            <a:extLst>
              <a:ext uri="{FF2B5EF4-FFF2-40B4-BE49-F238E27FC236}">
                <a16:creationId xmlns:a16="http://schemas.microsoft.com/office/drawing/2014/main" id="{D4F6856D-06F9-2AA0-B031-560A792837FB}"/>
              </a:ext>
            </a:extLst>
          </p:cNvPr>
          <p:cNvSpPr/>
          <p:nvPr/>
        </p:nvSpPr>
        <p:spPr>
          <a:xfrm>
            <a:off x="4817471" y="4628083"/>
            <a:ext cx="2557058" cy="1063083"/>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232F3E"/>
                </a:solidFill>
              </a:rPr>
              <a:t>Validate the privacy and license terms for the ML software</a:t>
            </a:r>
          </a:p>
        </p:txBody>
      </p:sp>
      <p:grpSp>
        <p:nvGrpSpPr>
          <p:cNvPr id="34" name="Group 33">
            <a:extLst>
              <a:ext uri="{FF2B5EF4-FFF2-40B4-BE49-F238E27FC236}">
                <a16:creationId xmlns:a16="http://schemas.microsoft.com/office/drawing/2014/main" id="{D738B4C3-495E-496C-D44D-65C150654421}"/>
              </a:ext>
            </a:extLst>
          </p:cNvPr>
          <p:cNvGrpSpPr/>
          <p:nvPr/>
        </p:nvGrpSpPr>
        <p:grpSpPr>
          <a:xfrm>
            <a:off x="365760" y="1918859"/>
            <a:ext cx="11557910" cy="1203681"/>
            <a:chOff x="371408" y="3078760"/>
            <a:chExt cx="11557910" cy="1203681"/>
          </a:xfrm>
        </p:grpSpPr>
        <p:sp>
          <p:nvSpPr>
            <p:cNvPr id="36" name="Freeform 35">
              <a:extLst>
                <a:ext uri="{FF2B5EF4-FFF2-40B4-BE49-F238E27FC236}">
                  <a16:creationId xmlns:a16="http://schemas.microsoft.com/office/drawing/2014/main" id="{399736D4-591C-0173-201C-686781D88B91}"/>
                </a:ext>
              </a:extLst>
            </p:cNvPr>
            <p:cNvSpPr/>
            <p:nvPr/>
          </p:nvSpPr>
          <p:spPr>
            <a:xfrm>
              <a:off x="1772366" y="3078760"/>
              <a:ext cx="1751198" cy="1203681"/>
            </a:xfrm>
            <a:custGeom>
              <a:avLst/>
              <a:gdLst>
                <a:gd name="connsiteX0" fmla="*/ 0 w 1751198"/>
                <a:gd name="connsiteY0" fmla="*/ 0 h 700479"/>
                <a:gd name="connsiteX1" fmla="*/ 1400959 w 1751198"/>
                <a:gd name="connsiteY1" fmla="*/ 0 h 700479"/>
                <a:gd name="connsiteX2" fmla="*/ 1751198 w 1751198"/>
                <a:gd name="connsiteY2" fmla="*/ 350240 h 700479"/>
                <a:gd name="connsiteX3" fmla="*/ 1400959 w 1751198"/>
                <a:gd name="connsiteY3" fmla="*/ 700479 h 700479"/>
                <a:gd name="connsiteX4" fmla="*/ 0 w 1751198"/>
                <a:gd name="connsiteY4" fmla="*/ 700479 h 700479"/>
                <a:gd name="connsiteX5" fmla="*/ 350240 w 1751198"/>
                <a:gd name="connsiteY5" fmla="*/ 350240 h 700479"/>
                <a:gd name="connsiteX6" fmla="*/ 0 w 1751198"/>
                <a:gd name="connsiteY6" fmla="*/ 0 h 700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51198" h="700479">
                  <a:moveTo>
                    <a:pt x="0" y="0"/>
                  </a:moveTo>
                  <a:lnTo>
                    <a:pt x="1400959" y="0"/>
                  </a:lnTo>
                  <a:lnTo>
                    <a:pt x="1751198" y="350240"/>
                  </a:lnTo>
                  <a:lnTo>
                    <a:pt x="1400959" y="700479"/>
                  </a:lnTo>
                  <a:lnTo>
                    <a:pt x="0" y="700479"/>
                  </a:lnTo>
                  <a:lnTo>
                    <a:pt x="350240" y="350240"/>
                  </a:lnTo>
                  <a:lnTo>
                    <a:pt x="0" y="0"/>
                  </a:lnTo>
                  <a:close/>
                </a:path>
              </a:pathLst>
            </a:custGeom>
            <a:solidFill>
              <a:schemeClr val="accent2"/>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414248" tIns="42672" rIns="371575" bIns="42672"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tx2"/>
                  </a:solidFill>
                </a:rPr>
                <a:t>Frame the ML problem</a:t>
              </a:r>
            </a:p>
          </p:txBody>
        </p:sp>
        <p:sp>
          <p:nvSpPr>
            <p:cNvPr id="37" name="Freeform 36">
              <a:extLst>
                <a:ext uri="{FF2B5EF4-FFF2-40B4-BE49-F238E27FC236}">
                  <a16:creationId xmlns:a16="http://schemas.microsoft.com/office/drawing/2014/main" id="{42ED67C6-E7BC-3C8A-FC37-1494DD06E8B2}"/>
                </a:ext>
              </a:extLst>
            </p:cNvPr>
            <p:cNvSpPr/>
            <p:nvPr/>
          </p:nvSpPr>
          <p:spPr>
            <a:xfrm>
              <a:off x="3173325" y="3078760"/>
              <a:ext cx="1751198" cy="1203681"/>
            </a:xfrm>
            <a:custGeom>
              <a:avLst/>
              <a:gdLst>
                <a:gd name="connsiteX0" fmla="*/ 0 w 1751198"/>
                <a:gd name="connsiteY0" fmla="*/ 0 h 700479"/>
                <a:gd name="connsiteX1" fmla="*/ 1400959 w 1751198"/>
                <a:gd name="connsiteY1" fmla="*/ 0 h 700479"/>
                <a:gd name="connsiteX2" fmla="*/ 1751198 w 1751198"/>
                <a:gd name="connsiteY2" fmla="*/ 350240 h 700479"/>
                <a:gd name="connsiteX3" fmla="*/ 1400959 w 1751198"/>
                <a:gd name="connsiteY3" fmla="*/ 700479 h 700479"/>
                <a:gd name="connsiteX4" fmla="*/ 0 w 1751198"/>
                <a:gd name="connsiteY4" fmla="*/ 700479 h 700479"/>
                <a:gd name="connsiteX5" fmla="*/ 350240 w 1751198"/>
                <a:gd name="connsiteY5" fmla="*/ 350240 h 700479"/>
                <a:gd name="connsiteX6" fmla="*/ 0 w 1751198"/>
                <a:gd name="connsiteY6" fmla="*/ 0 h 700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51198" h="700479">
                  <a:moveTo>
                    <a:pt x="0" y="0"/>
                  </a:moveTo>
                  <a:lnTo>
                    <a:pt x="1400959" y="0"/>
                  </a:lnTo>
                  <a:lnTo>
                    <a:pt x="1751198" y="350240"/>
                  </a:lnTo>
                  <a:lnTo>
                    <a:pt x="1400959" y="700479"/>
                  </a:lnTo>
                  <a:lnTo>
                    <a:pt x="0" y="700479"/>
                  </a:lnTo>
                  <a:lnTo>
                    <a:pt x="350240" y="350240"/>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14248" tIns="42672" rIns="371575" bIns="42672" numCol="1" spcCol="1270" anchor="ctr" anchorCtr="0">
              <a:noAutofit/>
            </a:bodyPr>
            <a:lstStyle/>
            <a:p>
              <a:pPr marL="0" lvl="0" indent="0" algn="ctr" defTabSz="711200">
                <a:lnSpc>
                  <a:spcPct val="90000"/>
                </a:lnSpc>
                <a:spcBef>
                  <a:spcPct val="0"/>
                </a:spcBef>
                <a:spcAft>
                  <a:spcPct val="35000"/>
                </a:spcAft>
                <a:buNone/>
              </a:pPr>
              <a:r>
                <a:rPr lang="en-US" sz="1600" kern="1200" dirty="0"/>
                <a:t>Collect data</a:t>
              </a:r>
            </a:p>
          </p:txBody>
        </p:sp>
        <p:sp>
          <p:nvSpPr>
            <p:cNvPr id="38" name="Freeform 37">
              <a:extLst>
                <a:ext uri="{FF2B5EF4-FFF2-40B4-BE49-F238E27FC236}">
                  <a16:creationId xmlns:a16="http://schemas.microsoft.com/office/drawing/2014/main" id="{BE555AC4-4812-E3B8-93D6-412AD49225E4}"/>
                </a:ext>
              </a:extLst>
            </p:cNvPr>
            <p:cNvSpPr/>
            <p:nvPr/>
          </p:nvSpPr>
          <p:spPr>
            <a:xfrm>
              <a:off x="4574284" y="3078760"/>
              <a:ext cx="1751198" cy="1203681"/>
            </a:xfrm>
            <a:custGeom>
              <a:avLst/>
              <a:gdLst>
                <a:gd name="connsiteX0" fmla="*/ 0 w 1751198"/>
                <a:gd name="connsiteY0" fmla="*/ 0 h 700479"/>
                <a:gd name="connsiteX1" fmla="*/ 1400959 w 1751198"/>
                <a:gd name="connsiteY1" fmla="*/ 0 h 700479"/>
                <a:gd name="connsiteX2" fmla="*/ 1751198 w 1751198"/>
                <a:gd name="connsiteY2" fmla="*/ 350240 h 700479"/>
                <a:gd name="connsiteX3" fmla="*/ 1400959 w 1751198"/>
                <a:gd name="connsiteY3" fmla="*/ 700479 h 700479"/>
                <a:gd name="connsiteX4" fmla="*/ 0 w 1751198"/>
                <a:gd name="connsiteY4" fmla="*/ 700479 h 700479"/>
                <a:gd name="connsiteX5" fmla="*/ 350240 w 1751198"/>
                <a:gd name="connsiteY5" fmla="*/ 350240 h 700479"/>
                <a:gd name="connsiteX6" fmla="*/ 0 w 1751198"/>
                <a:gd name="connsiteY6" fmla="*/ 0 h 700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51198" h="700479">
                  <a:moveTo>
                    <a:pt x="0" y="0"/>
                  </a:moveTo>
                  <a:lnTo>
                    <a:pt x="1400959" y="0"/>
                  </a:lnTo>
                  <a:lnTo>
                    <a:pt x="1751198" y="350240"/>
                  </a:lnTo>
                  <a:lnTo>
                    <a:pt x="1400959" y="700479"/>
                  </a:lnTo>
                  <a:lnTo>
                    <a:pt x="0" y="700479"/>
                  </a:lnTo>
                  <a:lnTo>
                    <a:pt x="350240" y="350240"/>
                  </a:lnTo>
                  <a:lnTo>
                    <a:pt x="0" y="0"/>
                  </a:lnTo>
                  <a:close/>
                </a:path>
              </a:pathLst>
            </a:custGeom>
            <a:solidFill>
              <a:schemeClr val="accent2"/>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414248" tIns="42672" rIns="371575" bIns="42672"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tx2"/>
                  </a:solidFill>
                </a:rPr>
                <a:t>Pre-process data</a:t>
              </a:r>
            </a:p>
          </p:txBody>
        </p:sp>
        <p:sp>
          <p:nvSpPr>
            <p:cNvPr id="39" name="Freeform 38">
              <a:extLst>
                <a:ext uri="{FF2B5EF4-FFF2-40B4-BE49-F238E27FC236}">
                  <a16:creationId xmlns:a16="http://schemas.microsoft.com/office/drawing/2014/main" id="{151E3B8B-02AD-7C3C-053F-C96D2B63898D}"/>
                </a:ext>
              </a:extLst>
            </p:cNvPr>
            <p:cNvSpPr/>
            <p:nvPr/>
          </p:nvSpPr>
          <p:spPr>
            <a:xfrm>
              <a:off x="5975243" y="3078760"/>
              <a:ext cx="1751198" cy="1203681"/>
            </a:xfrm>
            <a:custGeom>
              <a:avLst/>
              <a:gdLst>
                <a:gd name="connsiteX0" fmla="*/ 0 w 1751198"/>
                <a:gd name="connsiteY0" fmla="*/ 0 h 700479"/>
                <a:gd name="connsiteX1" fmla="*/ 1400959 w 1751198"/>
                <a:gd name="connsiteY1" fmla="*/ 0 h 700479"/>
                <a:gd name="connsiteX2" fmla="*/ 1751198 w 1751198"/>
                <a:gd name="connsiteY2" fmla="*/ 350240 h 700479"/>
                <a:gd name="connsiteX3" fmla="*/ 1400959 w 1751198"/>
                <a:gd name="connsiteY3" fmla="*/ 700479 h 700479"/>
                <a:gd name="connsiteX4" fmla="*/ 0 w 1751198"/>
                <a:gd name="connsiteY4" fmla="*/ 700479 h 700479"/>
                <a:gd name="connsiteX5" fmla="*/ 350240 w 1751198"/>
                <a:gd name="connsiteY5" fmla="*/ 350240 h 700479"/>
                <a:gd name="connsiteX6" fmla="*/ 0 w 1751198"/>
                <a:gd name="connsiteY6" fmla="*/ 0 h 700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51198" h="700479">
                  <a:moveTo>
                    <a:pt x="0" y="0"/>
                  </a:moveTo>
                  <a:lnTo>
                    <a:pt x="1400959" y="0"/>
                  </a:lnTo>
                  <a:lnTo>
                    <a:pt x="1751198" y="350240"/>
                  </a:lnTo>
                  <a:lnTo>
                    <a:pt x="1400959" y="700479"/>
                  </a:lnTo>
                  <a:lnTo>
                    <a:pt x="0" y="700479"/>
                  </a:lnTo>
                  <a:lnTo>
                    <a:pt x="350240" y="350240"/>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14248" tIns="42672" rIns="371575" bIns="42672" numCol="1" spcCol="1270" anchor="ctr" anchorCtr="0">
              <a:noAutofit/>
            </a:bodyPr>
            <a:lstStyle/>
            <a:p>
              <a:pPr marL="0" lvl="0" indent="0" algn="ctr" defTabSz="711200">
                <a:lnSpc>
                  <a:spcPct val="90000"/>
                </a:lnSpc>
                <a:spcBef>
                  <a:spcPct val="0"/>
                </a:spcBef>
                <a:spcAft>
                  <a:spcPct val="35000"/>
                </a:spcAft>
                <a:buNone/>
              </a:pPr>
              <a:r>
                <a:rPr lang="en-US" sz="1600" kern="1200" dirty="0"/>
                <a:t>Engineer the features</a:t>
              </a:r>
            </a:p>
          </p:txBody>
        </p:sp>
        <p:sp>
          <p:nvSpPr>
            <p:cNvPr id="40" name="Freeform 39">
              <a:extLst>
                <a:ext uri="{FF2B5EF4-FFF2-40B4-BE49-F238E27FC236}">
                  <a16:creationId xmlns:a16="http://schemas.microsoft.com/office/drawing/2014/main" id="{3E279C3D-45E7-CCEE-E327-2C629A6109CD}"/>
                </a:ext>
              </a:extLst>
            </p:cNvPr>
            <p:cNvSpPr/>
            <p:nvPr/>
          </p:nvSpPr>
          <p:spPr>
            <a:xfrm>
              <a:off x="7376202" y="3078760"/>
              <a:ext cx="1751198" cy="1203681"/>
            </a:xfrm>
            <a:custGeom>
              <a:avLst/>
              <a:gdLst>
                <a:gd name="connsiteX0" fmla="*/ 0 w 1751198"/>
                <a:gd name="connsiteY0" fmla="*/ 0 h 700479"/>
                <a:gd name="connsiteX1" fmla="*/ 1400959 w 1751198"/>
                <a:gd name="connsiteY1" fmla="*/ 0 h 700479"/>
                <a:gd name="connsiteX2" fmla="*/ 1751198 w 1751198"/>
                <a:gd name="connsiteY2" fmla="*/ 350240 h 700479"/>
                <a:gd name="connsiteX3" fmla="*/ 1400959 w 1751198"/>
                <a:gd name="connsiteY3" fmla="*/ 700479 h 700479"/>
                <a:gd name="connsiteX4" fmla="*/ 0 w 1751198"/>
                <a:gd name="connsiteY4" fmla="*/ 700479 h 700479"/>
                <a:gd name="connsiteX5" fmla="*/ 350240 w 1751198"/>
                <a:gd name="connsiteY5" fmla="*/ 350240 h 700479"/>
                <a:gd name="connsiteX6" fmla="*/ 0 w 1751198"/>
                <a:gd name="connsiteY6" fmla="*/ 0 h 700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51198" h="700479">
                  <a:moveTo>
                    <a:pt x="0" y="0"/>
                  </a:moveTo>
                  <a:lnTo>
                    <a:pt x="1400959" y="0"/>
                  </a:lnTo>
                  <a:lnTo>
                    <a:pt x="1751198" y="350240"/>
                  </a:lnTo>
                  <a:lnTo>
                    <a:pt x="1400959" y="700479"/>
                  </a:lnTo>
                  <a:lnTo>
                    <a:pt x="0" y="700479"/>
                  </a:lnTo>
                  <a:lnTo>
                    <a:pt x="350240" y="350240"/>
                  </a:lnTo>
                  <a:lnTo>
                    <a:pt x="0" y="0"/>
                  </a:lnTo>
                  <a:close/>
                </a:path>
              </a:pathLst>
            </a:custGeom>
            <a:solidFill>
              <a:schemeClr val="accent2"/>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414248" tIns="42672" rIns="371575" bIns="42672"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tx2"/>
                  </a:solidFill>
                </a:rPr>
                <a:t>Train, tune, and evaluate</a:t>
              </a:r>
            </a:p>
          </p:txBody>
        </p:sp>
        <p:sp>
          <p:nvSpPr>
            <p:cNvPr id="41" name="Freeform 40">
              <a:extLst>
                <a:ext uri="{FF2B5EF4-FFF2-40B4-BE49-F238E27FC236}">
                  <a16:creationId xmlns:a16="http://schemas.microsoft.com/office/drawing/2014/main" id="{DFE25532-F90E-B454-2892-0FE4E24D12B2}"/>
                </a:ext>
              </a:extLst>
            </p:cNvPr>
            <p:cNvSpPr/>
            <p:nvPr/>
          </p:nvSpPr>
          <p:spPr>
            <a:xfrm>
              <a:off x="8777161" y="3078760"/>
              <a:ext cx="1751198" cy="1203681"/>
            </a:xfrm>
            <a:custGeom>
              <a:avLst/>
              <a:gdLst>
                <a:gd name="connsiteX0" fmla="*/ 0 w 1751198"/>
                <a:gd name="connsiteY0" fmla="*/ 0 h 700479"/>
                <a:gd name="connsiteX1" fmla="*/ 1400959 w 1751198"/>
                <a:gd name="connsiteY1" fmla="*/ 0 h 700479"/>
                <a:gd name="connsiteX2" fmla="*/ 1751198 w 1751198"/>
                <a:gd name="connsiteY2" fmla="*/ 350240 h 700479"/>
                <a:gd name="connsiteX3" fmla="*/ 1400959 w 1751198"/>
                <a:gd name="connsiteY3" fmla="*/ 700479 h 700479"/>
                <a:gd name="connsiteX4" fmla="*/ 0 w 1751198"/>
                <a:gd name="connsiteY4" fmla="*/ 700479 h 700479"/>
                <a:gd name="connsiteX5" fmla="*/ 350240 w 1751198"/>
                <a:gd name="connsiteY5" fmla="*/ 350240 h 700479"/>
                <a:gd name="connsiteX6" fmla="*/ 0 w 1751198"/>
                <a:gd name="connsiteY6" fmla="*/ 0 h 700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51198" h="700479">
                  <a:moveTo>
                    <a:pt x="0" y="0"/>
                  </a:moveTo>
                  <a:lnTo>
                    <a:pt x="1400959" y="0"/>
                  </a:lnTo>
                  <a:lnTo>
                    <a:pt x="1751198" y="350240"/>
                  </a:lnTo>
                  <a:lnTo>
                    <a:pt x="1400959" y="700479"/>
                  </a:lnTo>
                  <a:lnTo>
                    <a:pt x="0" y="700479"/>
                  </a:lnTo>
                  <a:lnTo>
                    <a:pt x="350240" y="350240"/>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14248" tIns="42672" rIns="371575" bIns="42672" numCol="1" spcCol="1270" anchor="ctr" anchorCtr="0">
              <a:noAutofit/>
            </a:bodyPr>
            <a:lstStyle/>
            <a:p>
              <a:pPr marL="0" lvl="0" indent="0" algn="ctr" defTabSz="711200">
                <a:lnSpc>
                  <a:spcPct val="90000"/>
                </a:lnSpc>
                <a:spcBef>
                  <a:spcPct val="0"/>
                </a:spcBef>
                <a:spcAft>
                  <a:spcPct val="35000"/>
                </a:spcAft>
                <a:buNone/>
              </a:pPr>
              <a:r>
                <a:rPr lang="en-US" sz="1600" kern="1200" dirty="0"/>
                <a:t>Deploy</a:t>
              </a:r>
            </a:p>
          </p:txBody>
        </p:sp>
        <p:sp>
          <p:nvSpPr>
            <p:cNvPr id="42" name="Freeform 41">
              <a:extLst>
                <a:ext uri="{FF2B5EF4-FFF2-40B4-BE49-F238E27FC236}">
                  <a16:creationId xmlns:a16="http://schemas.microsoft.com/office/drawing/2014/main" id="{287CC05B-3BCB-CB0A-2F9E-8605B57F3C24}"/>
                </a:ext>
              </a:extLst>
            </p:cNvPr>
            <p:cNvSpPr/>
            <p:nvPr/>
          </p:nvSpPr>
          <p:spPr>
            <a:xfrm>
              <a:off x="10178120" y="3078760"/>
              <a:ext cx="1751198" cy="1203681"/>
            </a:xfrm>
            <a:custGeom>
              <a:avLst/>
              <a:gdLst>
                <a:gd name="connsiteX0" fmla="*/ 0 w 1751198"/>
                <a:gd name="connsiteY0" fmla="*/ 0 h 700479"/>
                <a:gd name="connsiteX1" fmla="*/ 1400959 w 1751198"/>
                <a:gd name="connsiteY1" fmla="*/ 0 h 700479"/>
                <a:gd name="connsiteX2" fmla="*/ 1751198 w 1751198"/>
                <a:gd name="connsiteY2" fmla="*/ 350240 h 700479"/>
                <a:gd name="connsiteX3" fmla="*/ 1400959 w 1751198"/>
                <a:gd name="connsiteY3" fmla="*/ 700479 h 700479"/>
                <a:gd name="connsiteX4" fmla="*/ 0 w 1751198"/>
                <a:gd name="connsiteY4" fmla="*/ 700479 h 700479"/>
                <a:gd name="connsiteX5" fmla="*/ 350240 w 1751198"/>
                <a:gd name="connsiteY5" fmla="*/ 350240 h 700479"/>
                <a:gd name="connsiteX6" fmla="*/ 0 w 1751198"/>
                <a:gd name="connsiteY6" fmla="*/ 0 h 700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51198" h="700479">
                  <a:moveTo>
                    <a:pt x="0" y="0"/>
                  </a:moveTo>
                  <a:lnTo>
                    <a:pt x="1400959" y="0"/>
                  </a:lnTo>
                  <a:lnTo>
                    <a:pt x="1751198" y="350240"/>
                  </a:lnTo>
                  <a:lnTo>
                    <a:pt x="1400959" y="700479"/>
                  </a:lnTo>
                  <a:lnTo>
                    <a:pt x="0" y="700479"/>
                  </a:lnTo>
                  <a:lnTo>
                    <a:pt x="350240" y="350240"/>
                  </a:lnTo>
                  <a:lnTo>
                    <a:pt x="0" y="0"/>
                  </a:lnTo>
                  <a:close/>
                </a:path>
              </a:pathLst>
            </a:custGeom>
            <a:solidFill>
              <a:schemeClr val="accent2"/>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430250" tIns="53340" rIns="376909" bIns="53340" numCol="1" spcCol="1270" anchor="ctr" anchorCtr="0">
              <a:noAutofit/>
            </a:bodyPr>
            <a:lstStyle/>
            <a:p>
              <a:pPr marL="0" lvl="0" indent="0" algn="ctr" defTabSz="889000">
                <a:lnSpc>
                  <a:spcPct val="90000"/>
                </a:lnSpc>
                <a:spcBef>
                  <a:spcPct val="0"/>
                </a:spcBef>
                <a:spcAft>
                  <a:spcPct val="35000"/>
                </a:spcAft>
                <a:buNone/>
              </a:pPr>
              <a:r>
                <a:rPr lang="en-US" sz="1600" kern="1200" dirty="0">
                  <a:solidFill>
                    <a:schemeClr val="tx2"/>
                  </a:solidFill>
                </a:rPr>
                <a:t>Monitor</a:t>
              </a:r>
            </a:p>
          </p:txBody>
        </p:sp>
        <p:sp>
          <p:nvSpPr>
            <p:cNvPr id="35" name="Freeform 34">
              <a:extLst>
                <a:ext uri="{FF2B5EF4-FFF2-40B4-BE49-F238E27FC236}">
                  <a16:creationId xmlns:a16="http://schemas.microsoft.com/office/drawing/2014/main" id="{836C1D20-8512-36A4-3C57-9B7FED9D7B78}"/>
                </a:ext>
              </a:extLst>
            </p:cNvPr>
            <p:cNvSpPr/>
            <p:nvPr/>
          </p:nvSpPr>
          <p:spPr>
            <a:xfrm>
              <a:off x="371408" y="3078760"/>
              <a:ext cx="1751198" cy="1203681"/>
            </a:xfrm>
            <a:custGeom>
              <a:avLst/>
              <a:gdLst>
                <a:gd name="connsiteX0" fmla="*/ 0 w 1751198"/>
                <a:gd name="connsiteY0" fmla="*/ 0 h 700479"/>
                <a:gd name="connsiteX1" fmla="*/ 1400959 w 1751198"/>
                <a:gd name="connsiteY1" fmla="*/ 0 h 700479"/>
                <a:gd name="connsiteX2" fmla="*/ 1751198 w 1751198"/>
                <a:gd name="connsiteY2" fmla="*/ 350240 h 700479"/>
                <a:gd name="connsiteX3" fmla="*/ 1400959 w 1751198"/>
                <a:gd name="connsiteY3" fmla="*/ 700479 h 700479"/>
                <a:gd name="connsiteX4" fmla="*/ 0 w 1751198"/>
                <a:gd name="connsiteY4" fmla="*/ 700479 h 700479"/>
                <a:gd name="connsiteX5" fmla="*/ 0 w 1751198"/>
                <a:gd name="connsiteY5" fmla="*/ 0 h 700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51198" h="700479">
                  <a:moveTo>
                    <a:pt x="0" y="0"/>
                  </a:moveTo>
                  <a:lnTo>
                    <a:pt x="1400959" y="0"/>
                  </a:lnTo>
                  <a:lnTo>
                    <a:pt x="1751198" y="350240"/>
                  </a:lnTo>
                  <a:lnTo>
                    <a:pt x="1400959" y="700479"/>
                  </a:lnTo>
                  <a:lnTo>
                    <a:pt x="0" y="700479"/>
                  </a:lnTo>
                  <a:lnTo>
                    <a:pt x="0" y="0"/>
                  </a:lnTo>
                  <a:close/>
                </a:path>
              </a:pathLst>
            </a:custGeom>
            <a:solidFill>
              <a:schemeClr val="accent4"/>
            </a:solidFill>
            <a:ln w="38100">
              <a:solidFill>
                <a:schemeClr val="accent5"/>
              </a:solidFill>
              <a:prstDash val="dash"/>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5344" tIns="42672" rIns="196456" bIns="42672"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tx2"/>
                  </a:solidFill>
                </a:rPr>
                <a:t>Identify the business </a:t>
              </a:r>
              <a:r>
                <a:rPr lang="en-US" sz="1600" dirty="0">
                  <a:solidFill>
                    <a:schemeClr val="tx2"/>
                  </a:solidFill>
                </a:rPr>
                <a:t>g</a:t>
              </a:r>
              <a:r>
                <a:rPr lang="en-US" sz="1600" kern="1200" dirty="0">
                  <a:solidFill>
                    <a:schemeClr val="tx2"/>
                  </a:solidFill>
                </a:rPr>
                <a:t>oal</a:t>
              </a:r>
            </a:p>
          </p:txBody>
        </p:sp>
      </p:grpSp>
      <p:sp>
        <p:nvSpPr>
          <p:cNvPr id="49" name="Chevron 48">
            <a:extLst>
              <a:ext uri="{FF2B5EF4-FFF2-40B4-BE49-F238E27FC236}">
                <a16:creationId xmlns:a16="http://schemas.microsoft.com/office/drawing/2014/main" id="{EE5A8F88-E8C4-B24F-5958-2C49D7CF3110}"/>
              </a:ext>
            </a:extLst>
          </p:cNvPr>
          <p:cNvSpPr/>
          <p:nvPr/>
        </p:nvSpPr>
        <p:spPr>
          <a:xfrm>
            <a:off x="4417795" y="1284593"/>
            <a:ext cx="2052879" cy="378959"/>
          </a:xfrm>
          <a:prstGeom prst="chevron">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rPr>
              <a:t>Process data</a:t>
            </a:r>
          </a:p>
        </p:txBody>
      </p:sp>
      <p:cxnSp>
        <p:nvCxnSpPr>
          <p:cNvPr id="50" name="Elbow Connector 49">
            <a:extLst>
              <a:ext uri="{FF2B5EF4-FFF2-40B4-BE49-F238E27FC236}">
                <a16:creationId xmlns:a16="http://schemas.microsoft.com/office/drawing/2014/main" id="{A7264A56-01A1-A711-9AEC-9525BDC40DC4}"/>
              </a:ext>
            </a:extLst>
          </p:cNvPr>
          <p:cNvCxnSpPr>
            <a:cxnSpLocks/>
            <a:endCxn id="49" idx="3"/>
          </p:cNvCxnSpPr>
          <p:nvPr/>
        </p:nvCxnSpPr>
        <p:spPr>
          <a:xfrm flipH="1" flipV="1">
            <a:off x="6470674" y="1474073"/>
            <a:ext cx="899880" cy="444786"/>
          </a:xfrm>
          <a:prstGeom prst="bentConnector3">
            <a:avLst>
              <a:gd name="adj1" fmla="val -1280"/>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1" name="Elbow Connector 50">
            <a:extLst>
              <a:ext uri="{FF2B5EF4-FFF2-40B4-BE49-F238E27FC236}">
                <a16:creationId xmlns:a16="http://schemas.microsoft.com/office/drawing/2014/main" id="{BF7C5564-19B8-7DDE-DB24-0B39B924F3D3}"/>
              </a:ext>
            </a:extLst>
          </p:cNvPr>
          <p:cNvCxnSpPr>
            <a:cxnSpLocks/>
            <a:endCxn id="49" idx="1"/>
          </p:cNvCxnSpPr>
          <p:nvPr/>
        </p:nvCxnSpPr>
        <p:spPr>
          <a:xfrm flipV="1">
            <a:off x="3167677" y="1474073"/>
            <a:ext cx="1439598" cy="444786"/>
          </a:xfrm>
          <a:prstGeom prst="bentConnector3">
            <a:avLst>
              <a:gd name="adj1" fmla="val 478"/>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381357386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54407DC-CF50-46A7-A56F-ED812D0FB76A}"/>
              </a:ext>
            </a:extLst>
          </p:cNvPr>
          <p:cNvSpPr>
            <a:spLocks noGrp="1"/>
          </p:cNvSpPr>
          <p:nvPr>
            <p:ph type="sldNum" sz="quarter" idx="20"/>
          </p:nvPr>
        </p:nvSpPr>
        <p:spPr/>
        <p:txBody>
          <a:bodyPr/>
          <a:lstStyle/>
          <a:p>
            <a:fld id="{930176A1-BCF0-4712-97A6-6B495F55390B}" type="slidenum">
              <a:rPr lang="en-US" smtClean="0"/>
              <a:pPr/>
              <a:t>69</a:t>
            </a:fld>
            <a:endParaRPr lang="en-US" dirty="0"/>
          </a:p>
        </p:txBody>
      </p:sp>
      <p:sp>
        <p:nvSpPr>
          <p:cNvPr id="3" name="Title 2">
            <a:extLst>
              <a:ext uri="{FF2B5EF4-FFF2-40B4-BE49-F238E27FC236}">
                <a16:creationId xmlns:a16="http://schemas.microsoft.com/office/drawing/2014/main" id="{CC5142E9-14FE-476C-97B2-D41AC5C5AA80}"/>
              </a:ext>
            </a:extLst>
          </p:cNvPr>
          <p:cNvSpPr>
            <a:spLocks noGrp="1"/>
          </p:cNvSpPr>
          <p:nvPr>
            <p:ph type="title"/>
          </p:nvPr>
        </p:nvSpPr>
        <p:spPr/>
        <p:txBody>
          <a:bodyPr/>
          <a:lstStyle/>
          <a:p>
            <a:r>
              <a:rPr lang="en-US" dirty="0"/>
              <a:t>Phase: Frame the ML problem</a:t>
            </a:r>
          </a:p>
        </p:txBody>
      </p:sp>
      <p:grpSp>
        <p:nvGrpSpPr>
          <p:cNvPr id="34" name="Group 33">
            <a:extLst>
              <a:ext uri="{FF2B5EF4-FFF2-40B4-BE49-F238E27FC236}">
                <a16:creationId xmlns:a16="http://schemas.microsoft.com/office/drawing/2014/main" id="{D738B4C3-495E-496C-D44D-65C150654421}"/>
              </a:ext>
            </a:extLst>
          </p:cNvPr>
          <p:cNvGrpSpPr/>
          <p:nvPr/>
        </p:nvGrpSpPr>
        <p:grpSpPr>
          <a:xfrm>
            <a:off x="365760" y="1918859"/>
            <a:ext cx="11557910" cy="1203681"/>
            <a:chOff x="371408" y="3078760"/>
            <a:chExt cx="11557910" cy="1203681"/>
          </a:xfrm>
        </p:grpSpPr>
        <p:sp>
          <p:nvSpPr>
            <p:cNvPr id="35" name="Freeform 34">
              <a:extLst>
                <a:ext uri="{FF2B5EF4-FFF2-40B4-BE49-F238E27FC236}">
                  <a16:creationId xmlns:a16="http://schemas.microsoft.com/office/drawing/2014/main" id="{836C1D20-8512-36A4-3C57-9B7FED9D7B78}"/>
                </a:ext>
              </a:extLst>
            </p:cNvPr>
            <p:cNvSpPr/>
            <p:nvPr/>
          </p:nvSpPr>
          <p:spPr>
            <a:xfrm>
              <a:off x="371408" y="3078760"/>
              <a:ext cx="1751198" cy="1203681"/>
            </a:xfrm>
            <a:custGeom>
              <a:avLst/>
              <a:gdLst>
                <a:gd name="connsiteX0" fmla="*/ 0 w 1751198"/>
                <a:gd name="connsiteY0" fmla="*/ 0 h 700479"/>
                <a:gd name="connsiteX1" fmla="*/ 1400959 w 1751198"/>
                <a:gd name="connsiteY1" fmla="*/ 0 h 700479"/>
                <a:gd name="connsiteX2" fmla="*/ 1751198 w 1751198"/>
                <a:gd name="connsiteY2" fmla="*/ 350240 h 700479"/>
                <a:gd name="connsiteX3" fmla="*/ 1400959 w 1751198"/>
                <a:gd name="connsiteY3" fmla="*/ 700479 h 700479"/>
                <a:gd name="connsiteX4" fmla="*/ 0 w 1751198"/>
                <a:gd name="connsiteY4" fmla="*/ 700479 h 700479"/>
                <a:gd name="connsiteX5" fmla="*/ 0 w 1751198"/>
                <a:gd name="connsiteY5" fmla="*/ 0 h 700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51198" h="700479">
                  <a:moveTo>
                    <a:pt x="0" y="0"/>
                  </a:moveTo>
                  <a:lnTo>
                    <a:pt x="1400959" y="0"/>
                  </a:lnTo>
                  <a:lnTo>
                    <a:pt x="1751198" y="350240"/>
                  </a:lnTo>
                  <a:lnTo>
                    <a:pt x="1400959" y="700479"/>
                  </a:lnTo>
                  <a:lnTo>
                    <a:pt x="0" y="700479"/>
                  </a:lnTo>
                  <a:lnTo>
                    <a:pt x="0" y="0"/>
                  </a:lnTo>
                  <a:close/>
                </a:path>
              </a:pathLst>
            </a:custGeom>
            <a:solidFill>
              <a:schemeClr val="accent1"/>
            </a:solidFill>
            <a:ln>
              <a:solidFill>
                <a:schemeClr val="bg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5344" tIns="42672" rIns="196456" bIns="42672"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bg1"/>
                  </a:solidFill>
                </a:rPr>
                <a:t>Identify the business goal</a:t>
              </a:r>
            </a:p>
          </p:txBody>
        </p:sp>
        <p:sp>
          <p:nvSpPr>
            <p:cNvPr id="37" name="Freeform 36">
              <a:extLst>
                <a:ext uri="{FF2B5EF4-FFF2-40B4-BE49-F238E27FC236}">
                  <a16:creationId xmlns:a16="http://schemas.microsoft.com/office/drawing/2014/main" id="{42ED67C6-E7BC-3C8A-FC37-1494DD06E8B2}"/>
                </a:ext>
              </a:extLst>
            </p:cNvPr>
            <p:cNvSpPr/>
            <p:nvPr/>
          </p:nvSpPr>
          <p:spPr>
            <a:xfrm>
              <a:off x="3173325" y="3078760"/>
              <a:ext cx="1751198" cy="1203681"/>
            </a:xfrm>
            <a:custGeom>
              <a:avLst/>
              <a:gdLst>
                <a:gd name="connsiteX0" fmla="*/ 0 w 1751198"/>
                <a:gd name="connsiteY0" fmla="*/ 0 h 700479"/>
                <a:gd name="connsiteX1" fmla="*/ 1400959 w 1751198"/>
                <a:gd name="connsiteY1" fmla="*/ 0 h 700479"/>
                <a:gd name="connsiteX2" fmla="*/ 1751198 w 1751198"/>
                <a:gd name="connsiteY2" fmla="*/ 350240 h 700479"/>
                <a:gd name="connsiteX3" fmla="*/ 1400959 w 1751198"/>
                <a:gd name="connsiteY3" fmla="*/ 700479 h 700479"/>
                <a:gd name="connsiteX4" fmla="*/ 0 w 1751198"/>
                <a:gd name="connsiteY4" fmla="*/ 700479 h 700479"/>
                <a:gd name="connsiteX5" fmla="*/ 350240 w 1751198"/>
                <a:gd name="connsiteY5" fmla="*/ 350240 h 700479"/>
                <a:gd name="connsiteX6" fmla="*/ 0 w 1751198"/>
                <a:gd name="connsiteY6" fmla="*/ 0 h 700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51198" h="700479">
                  <a:moveTo>
                    <a:pt x="0" y="0"/>
                  </a:moveTo>
                  <a:lnTo>
                    <a:pt x="1400959" y="0"/>
                  </a:lnTo>
                  <a:lnTo>
                    <a:pt x="1751198" y="350240"/>
                  </a:lnTo>
                  <a:lnTo>
                    <a:pt x="1400959" y="700479"/>
                  </a:lnTo>
                  <a:lnTo>
                    <a:pt x="0" y="700479"/>
                  </a:lnTo>
                  <a:lnTo>
                    <a:pt x="350240" y="350240"/>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14248" tIns="42672" rIns="371575" bIns="42672" numCol="1" spcCol="1270" anchor="ctr" anchorCtr="0">
              <a:noAutofit/>
            </a:bodyPr>
            <a:lstStyle/>
            <a:p>
              <a:pPr marL="0" lvl="0" indent="0" algn="ctr" defTabSz="711200">
                <a:lnSpc>
                  <a:spcPct val="90000"/>
                </a:lnSpc>
                <a:spcBef>
                  <a:spcPct val="0"/>
                </a:spcBef>
                <a:spcAft>
                  <a:spcPct val="35000"/>
                </a:spcAft>
                <a:buNone/>
              </a:pPr>
              <a:r>
                <a:rPr lang="en-US" sz="1600" kern="1200" dirty="0"/>
                <a:t>Collect data</a:t>
              </a:r>
            </a:p>
          </p:txBody>
        </p:sp>
        <p:sp>
          <p:nvSpPr>
            <p:cNvPr id="38" name="Freeform 37">
              <a:extLst>
                <a:ext uri="{FF2B5EF4-FFF2-40B4-BE49-F238E27FC236}">
                  <a16:creationId xmlns:a16="http://schemas.microsoft.com/office/drawing/2014/main" id="{BE555AC4-4812-E3B8-93D6-412AD49225E4}"/>
                </a:ext>
              </a:extLst>
            </p:cNvPr>
            <p:cNvSpPr/>
            <p:nvPr/>
          </p:nvSpPr>
          <p:spPr>
            <a:xfrm>
              <a:off x="4574284" y="3078760"/>
              <a:ext cx="1751198" cy="1203681"/>
            </a:xfrm>
            <a:custGeom>
              <a:avLst/>
              <a:gdLst>
                <a:gd name="connsiteX0" fmla="*/ 0 w 1751198"/>
                <a:gd name="connsiteY0" fmla="*/ 0 h 700479"/>
                <a:gd name="connsiteX1" fmla="*/ 1400959 w 1751198"/>
                <a:gd name="connsiteY1" fmla="*/ 0 h 700479"/>
                <a:gd name="connsiteX2" fmla="*/ 1751198 w 1751198"/>
                <a:gd name="connsiteY2" fmla="*/ 350240 h 700479"/>
                <a:gd name="connsiteX3" fmla="*/ 1400959 w 1751198"/>
                <a:gd name="connsiteY3" fmla="*/ 700479 h 700479"/>
                <a:gd name="connsiteX4" fmla="*/ 0 w 1751198"/>
                <a:gd name="connsiteY4" fmla="*/ 700479 h 700479"/>
                <a:gd name="connsiteX5" fmla="*/ 350240 w 1751198"/>
                <a:gd name="connsiteY5" fmla="*/ 350240 h 700479"/>
                <a:gd name="connsiteX6" fmla="*/ 0 w 1751198"/>
                <a:gd name="connsiteY6" fmla="*/ 0 h 700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51198" h="700479">
                  <a:moveTo>
                    <a:pt x="0" y="0"/>
                  </a:moveTo>
                  <a:lnTo>
                    <a:pt x="1400959" y="0"/>
                  </a:lnTo>
                  <a:lnTo>
                    <a:pt x="1751198" y="350240"/>
                  </a:lnTo>
                  <a:lnTo>
                    <a:pt x="1400959" y="700479"/>
                  </a:lnTo>
                  <a:lnTo>
                    <a:pt x="0" y="700479"/>
                  </a:lnTo>
                  <a:lnTo>
                    <a:pt x="350240" y="350240"/>
                  </a:lnTo>
                  <a:lnTo>
                    <a:pt x="0" y="0"/>
                  </a:lnTo>
                  <a:close/>
                </a:path>
              </a:pathLst>
            </a:custGeom>
            <a:solidFill>
              <a:schemeClr val="accent2"/>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414248" tIns="42672" rIns="371575" bIns="42672"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tx2"/>
                  </a:solidFill>
                </a:rPr>
                <a:t>Pre-process data</a:t>
              </a:r>
            </a:p>
          </p:txBody>
        </p:sp>
        <p:sp>
          <p:nvSpPr>
            <p:cNvPr id="39" name="Freeform 38">
              <a:extLst>
                <a:ext uri="{FF2B5EF4-FFF2-40B4-BE49-F238E27FC236}">
                  <a16:creationId xmlns:a16="http://schemas.microsoft.com/office/drawing/2014/main" id="{151E3B8B-02AD-7C3C-053F-C96D2B63898D}"/>
                </a:ext>
              </a:extLst>
            </p:cNvPr>
            <p:cNvSpPr/>
            <p:nvPr/>
          </p:nvSpPr>
          <p:spPr>
            <a:xfrm>
              <a:off x="5975243" y="3078760"/>
              <a:ext cx="1751198" cy="1203681"/>
            </a:xfrm>
            <a:custGeom>
              <a:avLst/>
              <a:gdLst>
                <a:gd name="connsiteX0" fmla="*/ 0 w 1751198"/>
                <a:gd name="connsiteY0" fmla="*/ 0 h 700479"/>
                <a:gd name="connsiteX1" fmla="*/ 1400959 w 1751198"/>
                <a:gd name="connsiteY1" fmla="*/ 0 h 700479"/>
                <a:gd name="connsiteX2" fmla="*/ 1751198 w 1751198"/>
                <a:gd name="connsiteY2" fmla="*/ 350240 h 700479"/>
                <a:gd name="connsiteX3" fmla="*/ 1400959 w 1751198"/>
                <a:gd name="connsiteY3" fmla="*/ 700479 h 700479"/>
                <a:gd name="connsiteX4" fmla="*/ 0 w 1751198"/>
                <a:gd name="connsiteY4" fmla="*/ 700479 h 700479"/>
                <a:gd name="connsiteX5" fmla="*/ 350240 w 1751198"/>
                <a:gd name="connsiteY5" fmla="*/ 350240 h 700479"/>
                <a:gd name="connsiteX6" fmla="*/ 0 w 1751198"/>
                <a:gd name="connsiteY6" fmla="*/ 0 h 700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51198" h="700479">
                  <a:moveTo>
                    <a:pt x="0" y="0"/>
                  </a:moveTo>
                  <a:lnTo>
                    <a:pt x="1400959" y="0"/>
                  </a:lnTo>
                  <a:lnTo>
                    <a:pt x="1751198" y="350240"/>
                  </a:lnTo>
                  <a:lnTo>
                    <a:pt x="1400959" y="700479"/>
                  </a:lnTo>
                  <a:lnTo>
                    <a:pt x="0" y="700479"/>
                  </a:lnTo>
                  <a:lnTo>
                    <a:pt x="350240" y="350240"/>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14248" tIns="42672" rIns="371575" bIns="42672" numCol="1" spcCol="1270" anchor="ctr" anchorCtr="0">
              <a:noAutofit/>
            </a:bodyPr>
            <a:lstStyle/>
            <a:p>
              <a:pPr marL="0" lvl="0" indent="0" algn="ctr" defTabSz="711200">
                <a:lnSpc>
                  <a:spcPct val="90000"/>
                </a:lnSpc>
                <a:spcBef>
                  <a:spcPct val="0"/>
                </a:spcBef>
                <a:spcAft>
                  <a:spcPct val="35000"/>
                </a:spcAft>
                <a:buNone/>
              </a:pPr>
              <a:r>
                <a:rPr lang="en-US" sz="1600" kern="1200" dirty="0"/>
                <a:t>Engineer the features</a:t>
              </a:r>
            </a:p>
          </p:txBody>
        </p:sp>
        <p:sp>
          <p:nvSpPr>
            <p:cNvPr id="40" name="Freeform 39">
              <a:extLst>
                <a:ext uri="{FF2B5EF4-FFF2-40B4-BE49-F238E27FC236}">
                  <a16:creationId xmlns:a16="http://schemas.microsoft.com/office/drawing/2014/main" id="{3E279C3D-45E7-CCEE-E327-2C629A6109CD}"/>
                </a:ext>
              </a:extLst>
            </p:cNvPr>
            <p:cNvSpPr/>
            <p:nvPr/>
          </p:nvSpPr>
          <p:spPr>
            <a:xfrm>
              <a:off x="7376202" y="3078760"/>
              <a:ext cx="1751198" cy="1203681"/>
            </a:xfrm>
            <a:custGeom>
              <a:avLst/>
              <a:gdLst>
                <a:gd name="connsiteX0" fmla="*/ 0 w 1751198"/>
                <a:gd name="connsiteY0" fmla="*/ 0 h 700479"/>
                <a:gd name="connsiteX1" fmla="*/ 1400959 w 1751198"/>
                <a:gd name="connsiteY1" fmla="*/ 0 h 700479"/>
                <a:gd name="connsiteX2" fmla="*/ 1751198 w 1751198"/>
                <a:gd name="connsiteY2" fmla="*/ 350240 h 700479"/>
                <a:gd name="connsiteX3" fmla="*/ 1400959 w 1751198"/>
                <a:gd name="connsiteY3" fmla="*/ 700479 h 700479"/>
                <a:gd name="connsiteX4" fmla="*/ 0 w 1751198"/>
                <a:gd name="connsiteY4" fmla="*/ 700479 h 700479"/>
                <a:gd name="connsiteX5" fmla="*/ 350240 w 1751198"/>
                <a:gd name="connsiteY5" fmla="*/ 350240 h 700479"/>
                <a:gd name="connsiteX6" fmla="*/ 0 w 1751198"/>
                <a:gd name="connsiteY6" fmla="*/ 0 h 700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51198" h="700479">
                  <a:moveTo>
                    <a:pt x="0" y="0"/>
                  </a:moveTo>
                  <a:lnTo>
                    <a:pt x="1400959" y="0"/>
                  </a:lnTo>
                  <a:lnTo>
                    <a:pt x="1751198" y="350240"/>
                  </a:lnTo>
                  <a:lnTo>
                    <a:pt x="1400959" y="700479"/>
                  </a:lnTo>
                  <a:lnTo>
                    <a:pt x="0" y="700479"/>
                  </a:lnTo>
                  <a:lnTo>
                    <a:pt x="350240" y="350240"/>
                  </a:lnTo>
                  <a:lnTo>
                    <a:pt x="0" y="0"/>
                  </a:lnTo>
                  <a:close/>
                </a:path>
              </a:pathLst>
            </a:custGeom>
            <a:solidFill>
              <a:schemeClr val="accent2"/>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414248" tIns="42672" rIns="371575" bIns="42672"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tx2"/>
                  </a:solidFill>
                </a:rPr>
                <a:t>Train, tune, and evaluate</a:t>
              </a:r>
            </a:p>
          </p:txBody>
        </p:sp>
        <p:sp>
          <p:nvSpPr>
            <p:cNvPr id="41" name="Freeform 40">
              <a:extLst>
                <a:ext uri="{FF2B5EF4-FFF2-40B4-BE49-F238E27FC236}">
                  <a16:creationId xmlns:a16="http://schemas.microsoft.com/office/drawing/2014/main" id="{DFE25532-F90E-B454-2892-0FE4E24D12B2}"/>
                </a:ext>
              </a:extLst>
            </p:cNvPr>
            <p:cNvSpPr/>
            <p:nvPr/>
          </p:nvSpPr>
          <p:spPr>
            <a:xfrm>
              <a:off x="8777161" y="3078760"/>
              <a:ext cx="1751198" cy="1203681"/>
            </a:xfrm>
            <a:custGeom>
              <a:avLst/>
              <a:gdLst>
                <a:gd name="connsiteX0" fmla="*/ 0 w 1751198"/>
                <a:gd name="connsiteY0" fmla="*/ 0 h 700479"/>
                <a:gd name="connsiteX1" fmla="*/ 1400959 w 1751198"/>
                <a:gd name="connsiteY1" fmla="*/ 0 h 700479"/>
                <a:gd name="connsiteX2" fmla="*/ 1751198 w 1751198"/>
                <a:gd name="connsiteY2" fmla="*/ 350240 h 700479"/>
                <a:gd name="connsiteX3" fmla="*/ 1400959 w 1751198"/>
                <a:gd name="connsiteY3" fmla="*/ 700479 h 700479"/>
                <a:gd name="connsiteX4" fmla="*/ 0 w 1751198"/>
                <a:gd name="connsiteY4" fmla="*/ 700479 h 700479"/>
                <a:gd name="connsiteX5" fmla="*/ 350240 w 1751198"/>
                <a:gd name="connsiteY5" fmla="*/ 350240 h 700479"/>
                <a:gd name="connsiteX6" fmla="*/ 0 w 1751198"/>
                <a:gd name="connsiteY6" fmla="*/ 0 h 700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51198" h="700479">
                  <a:moveTo>
                    <a:pt x="0" y="0"/>
                  </a:moveTo>
                  <a:lnTo>
                    <a:pt x="1400959" y="0"/>
                  </a:lnTo>
                  <a:lnTo>
                    <a:pt x="1751198" y="350240"/>
                  </a:lnTo>
                  <a:lnTo>
                    <a:pt x="1400959" y="700479"/>
                  </a:lnTo>
                  <a:lnTo>
                    <a:pt x="0" y="700479"/>
                  </a:lnTo>
                  <a:lnTo>
                    <a:pt x="350240" y="350240"/>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14248" tIns="42672" rIns="371575" bIns="42672" numCol="1" spcCol="1270" anchor="ctr" anchorCtr="0">
              <a:noAutofit/>
            </a:bodyPr>
            <a:lstStyle/>
            <a:p>
              <a:pPr marL="0" lvl="0" indent="0" algn="ctr" defTabSz="711200">
                <a:lnSpc>
                  <a:spcPct val="90000"/>
                </a:lnSpc>
                <a:spcBef>
                  <a:spcPct val="0"/>
                </a:spcBef>
                <a:spcAft>
                  <a:spcPct val="35000"/>
                </a:spcAft>
                <a:buNone/>
              </a:pPr>
              <a:r>
                <a:rPr lang="en-US" sz="1600" kern="1200" dirty="0"/>
                <a:t>Deploy</a:t>
              </a:r>
            </a:p>
          </p:txBody>
        </p:sp>
        <p:sp>
          <p:nvSpPr>
            <p:cNvPr id="42" name="Freeform 41">
              <a:extLst>
                <a:ext uri="{FF2B5EF4-FFF2-40B4-BE49-F238E27FC236}">
                  <a16:creationId xmlns:a16="http://schemas.microsoft.com/office/drawing/2014/main" id="{287CC05B-3BCB-CB0A-2F9E-8605B57F3C24}"/>
                </a:ext>
              </a:extLst>
            </p:cNvPr>
            <p:cNvSpPr/>
            <p:nvPr/>
          </p:nvSpPr>
          <p:spPr>
            <a:xfrm>
              <a:off x="10178120" y="3078760"/>
              <a:ext cx="1751198" cy="1203681"/>
            </a:xfrm>
            <a:custGeom>
              <a:avLst/>
              <a:gdLst>
                <a:gd name="connsiteX0" fmla="*/ 0 w 1751198"/>
                <a:gd name="connsiteY0" fmla="*/ 0 h 700479"/>
                <a:gd name="connsiteX1" fmla="*/ 1400959 w 1751198"/>
                <a:gd name="connsiteY1" fmla="*/ 0 h 700479"/>
                <a:gd name="connsiteX2" fmla="*/ 1751198 w 1751198"/>
                <a:gd name="connsiteY2" fmla="*/ 350240 h 700479"/>
                <a:gd name="connsiteX3" fmla="*/ 1400959 w 1751198"/>
                <a:gd name="connsiteY3" fmla="*/ 700479 h 700479"/>
                <a:gd name="connsiteX4" fmla="*/ 0 w 1751198"/>
                <a:gd name="connsiteY4" fmla="*/ 700479 h 700479"/>
                <a:gd name="connsiteX5" fmla="*/ 350240 w 1751198"/>
                <a:gd name="connsiteY5" fmla="*/ 350240 h 700479"/>
                <a:gd name="connsiteX6" fmla="*/ 0 w 1751198"/>
                <a:gd name="connsiteY6" fmla="*/ 0 h 700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51198" h="700479">
                  <a:moveTo>
                    <a:pt x="0" y="0"/>
                  </a:moveTo>
                  <a:lnTo>
                    <a:pt x="1400959" y="0"/>
                  </a:lnTo>
                  <a:lnTo>
                    <a:pt x="1751198" y="350240"/>
                  </a:lnTo>
                  <a:lnTo>
                    <a:pt x="1400959" y="700479"/>
                  </a:lnTo>
                  <a:lnTo>
                    <a:pt x="0" y="700479"/>
                  </a:lnTo>
                  <a:lnTo>
                    <a:pt x="350240" y="350240"/>
                  </a:lnTo>
                  <a:lnTo>
                    <a:pt x="0" y="0"/>
                  </a:lnTo>
                  <a:close/>
                </a:path>
              </a:pathLst>
            </a:custGeom>
            <a:solidFill>
              <a:schemeClr val="accent2"/>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430250" tIns="53340" rIns="376909" bIns="53340" numCol="1" spcCol="1270" anchor="ctr" anchorCtr="0">
              <a:noAutofit/>
            </a:bodyPr>
            <a:lstStyle/>
            <a:p>
              <a:pPr marL="0" lvl="0" indent="0" algn="ctr" defTabSz="889000">
                <a:lnSpc>
                  <a:spcPct val="90000"/>
                </a:lnSpc>
                <a:spcBef>
                  <a:spcPct val="0"/>
                </a:spcBef>
                <a:spcAft>
                  <a:spcPct val="35000"/>
                </a:spcAft>
                <a:buNone/>
              </a:pPr>
              <a:r>
                <a:rPr lang="en-US" sz="1600" kern="1200" dirty="0">
                  <a:solidFill>
                    <a:schemeClr val="tx2"/>
                  </a:solidFill>
                </a:rPr>
                <a:t>Monitor</a:t>
              </a:r>
            </a:p>
          </p:txBody>
        </p:sp>
        <p:sp>
          <p:nvSpPr>
            <p:cNvPr id="36" name="Freeform 35">
              <a:extLst>
                <a:ext uri="{FF2B5EF4-FFF2-40B4-BE49-F238E27FC236}">
                  <a16:creationId xmlns:a16="http://schemas.microsoft.com/office/drawing/2014/main" id="{399736D4-591C-0173-201C-686781D88B91}"/>
                </a:ext>
              </a:extLst>
            </p:cNvPr>
            <p:cNvSpPr/>
            <p:nvPr/>
          </p:nvSpPr>
          <p:spPr>
            <a:xfrm>
              <a:off x="1772366" y="3078760"/>
              <a:ext cx="1751198" cy="1203681"/>
            </a:xfrm>
            <a:custGeom>
              <a:avLst/>
              <a:gdLst>
                <a:gd name="connsiteX0" fmla="*/ 0 w 1751198"/>
                <a:gd name="connsiteY0" fmla="*/ 0 h 700479"/>
                <a:gd name="connsiteX1" fmla="*/ 1400959 w 1751198"/>
                <a:gd name="connsiteY1" fmla="*/ 0 h 700479"/>
                <a:gd name="connsiteX2" fmla="*/ 1751198 w 1751198"/>
                <a:gd name="connsiteY2" fmla="*/ 350240 h 700479"/>
                <a:gd name="connsiteX3" fmla="*/ 1400959 w 1751198"/>
                <a:gd name="connsiteY3" fmla="*/ 700479 h 700479"/>
                <a:gd name="connsiteX4" fmla="*/ 0 w 1751198"/>
                <a:gd name="connsiteY4" fmla="*/ 700479 h 700479"/>
                <a:gd name="connsiteX5" fmla="*/ 350240 w 1751198"/>
                <a:gd name="connsiteY5" fmla="*/ 350240 h 700479"/>
                <a:gd name="connsiteX6" fmla="*/ 0 w 1751198"/>
                <a:gd name="connsiteY6" fmla="*/ 0 h 700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51198" h="700479">
                  <a:moveTo>
                    <a:pt x="0" y="0"/>
                  </a:moveTo>
                  <a:lnTo>
                    <a:pt x="1400959" y="0"/>
                  </a:lnTo>
                  <a:lnTo>
                    <a:pt x="1751198" y="350240"/>
                  </a:lnTo>
                  <a:lnTo>
                    <a:pt x="1400959" y="700479"/>
                  </a:lnTo>
                  <a:lnTo>
                    <a:pt x="0" y="700479"/>
                  </a:lnTo>
                  <a:lnTo>
                    <a:pt x="350240" y="350240"/>
                  </a:lnTo>
                  <a:lnTo>
                    <a:pt x="0" y="0"/>
                  </a:lnTo>
                  <a:close/>
                </a:path>
              </a:pathLst>
            </a:custGeom>
            <a:solidFill>
              <a:schemeClr val="accent4"/>
            </a:solidFill>
            <a:ln w="38100">
              <a:solidFill>
                <a:schemeClr val="accent5"/>
              </a:solidFill>
              <a:prstDash val="dash"/>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414248" tIns="42672" rIns="371575" bIns="42672"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tx2"/>
                  </a:solidFill>
                </a:rPr>
                <a:t>Frame the ML problem</a:t>
              </a:r>
            </a:p>
          </p:txBody>
        </p:sp>
      </p:grpSp>
      <p:pic>
        <p:nvPicPr>
          <p:cNvPr id="15" name="Picture 14">
            <a:extLst>
              <a:ext uri="{FF2B5EF4-FFF2-40B4-BE49-F238E27FC236}">
                <a16:creationId xmlns:a16="http://schemas.microsoft.com/office/drawing/2014/main" id="{3550E772-5083-CEB9-4D23-9198545822D7}"/>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89217" y="3735461"/>
            <a:ext cx="1213566" cy="977595"/>
          </a:xfrm>
          <a:prstGeom prst="rect">
            <a:avLst/>
          </a:prstGeom>
        </p:spPr>
      </p:pic>
      <p:sp>
        <p:nvSpPr>
          <p:cNvPr id="16" name="Rectangle 15">
            <a:extLst>
              <a:ext uri="{FF2B5EF4-FFF2-40B4-BE49-F238E27FC236}">
                <a16:creationId xmlns:a16="http://schemas.microsoft.com/office/drawing/2014/main" id="{137BCF15-DAC8-5557-0167-58CF37BBBD9D}"/>
              </a:ext>
            </a:extLst>
          </p:cNvPr>
          <p:cNvSpPr/>
          <p:nvPr/>
        </p:nvSpPr>
        <p:spPr>
          <a:xfrm>
            <a:off x="4817471" y="4631432"/>
            <a:ext cx="2557058" cy="1063083"/>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232F3E"/>
                </a:solidFill>
              </a:rPr>
              <a:t>Ensure least privilege access</a:t>
            </a:r>
          </a:p>
        </p:txBody>
      </p:sp>
      <p:sp>
        <p:nvSpPr>
          <p:cNvPr id="17" name="Chevron 16">
            <a:extLst>
              <a:ext uri="{FF2B5EF4-FFF2-40B4-BE49-F238E27FC236}">
                <a16:creationId xmlns:a16="http://schemas.microsoft.com/office/drawing/2014/main" id="{A492D51B-CF29-FD8B-24A3-4A26E9C1DAA6}"/>
              </a:ext>
            </a:extLst>
          </p:cNvPr>
          <p:cNvSpPr/>
          <p:nvPr/>
        </p:nvSpPr>
        <p:spPr>
          <a:xfrm>
            <a:off x="4417795" y="1284593"/>
            <a:ext cx="2052879" cy="378959"/>
          </a:xfrm>
          <a:prstGeom prst="chevron">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rPr>
              <a:t>Process data</a:t>
            </a:r>
          </a:p>
        </p:txBody>
      </p:sp>
      <p:cxnSp>
        <p:nvCxnSpPr>
          <p:cNvPr id="18" name="Elbow Connector 17">
            <a:extLst>
              <a:ext uri="{FF2B5EF4-FFF2-40B4-BE49-F238E27FC236}">
                <a16:creationId xmlns:a16="http://schemas.microsoft.com/office/drawing/2014/main" id="{021565F3-2B24-53F6-1FE6-5A211A488304}"/>
              </a:ext>
            </a:extLst>
          </p:cNvPr>
          <p:cNvCxnSpPr>
            <a:cxnSpLocks/>
            <a:endCxn id="17" idx="3"/>
          </p:cNvCxnSpPr>
          <p:nvPr/>
        </p:nvCxnSpPr>
        <p:spPr>
          <a:xfrm flipH="1" flipV="1">
            <a:off x="6470674" y="1474073"/>
            <a:ext cx="899880" cy="444786"/>
          </a:xfrm>
          <a:prstGeom prst="bentConnector3">
            <a:avLst>
              <a:gd name="adj1" fmla="val -1280"/>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Elbow Connector 18">
            <a:extLst>
              <a:ext uri="{FF2B5EF4-FFF2-40B4-BE49-F238E27FC236}">
                <a16:creationId xmlns:a16="http://schemas.microsoft.com/office/drawing/2014/main" id="{BF9F5851-059D-182A-220D-97F33AD66BC3}"/>
              </a:ext>
            </a:extLst>
          </p:cNvPr>
          <p:cNvCxnSpPr>
            <a:cxnSpLocks/>
            <a:endCxn id="17" idx="1"/>
          </p:cNvCxnSpPr>
          <p:nvPr/>
        </p:nvCxnSpPr>
        <p:spPr>
          <a:xfrm flipV="1">
            <a:off x="3167677" y="1474073"/>
            <a:ext cx="1439598" cy="444786"/>
          </a:xfrm>
          <a:prstGeom prst="bentConnector3">
            <a:avLst>
              <a:gd name="adj1" fmla="val 478"/>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35280419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54407DC-CF50-46A7-A56F-ED812D0FB76A}"/>
              </a:ext>
            </a:extLst>
          </p:cNvPr>
          <p:cNvSpPr>
            <a:spLocks noGrp="1"/>
          </p:cNvSpPr>
          <p:nvPr>
            <p:ph type="sldNum" sz="quarter" idx="20"/>
          </p:nvPr>
        </p:nvSpPr>
        <p:spPr/>
        <p:txBody>
          <a:bodyPr/>
          <a:lstStyle/>
          <a:p>
            <a:fld id="{930176A1-BCF0-4712-97A6-6B495F55390B}" type="slidenum">
              <a:rPr lang="en-US" smtClean="0"/>
              <a:pPr/>
              <a:t>7</a:t>
            </a:fld>
            <a:endParaRPr lang="en-US"/>
          </a:p>
        </p:txBody>
      </p:sp>
      <p:sp>
        <p:nvSpPr>
          <p:cNvPr id="3" name="Title 2">
            <a:extLst>
              <a:ext uri="{FF2B5EF4-FFF2-40B4-BE49-F238E27FC236}">
                <a16:creationId xmlns:a16="http://schemas.microsoft.com/office/drawing/2014/main" id="{CC5142E9-14FE-476C-97B2-D41AC5C5AA80}"/>
              </a:ext>
            </a:extLst>
          </p:cNvPr>
          <p:cNvSpPr>
            <a:spLocks noGrp="1"/>
          </p:cNvSpPr>
          <p:nvPr>
            <p:ph type="title"/>
          </p:nvPr>
        </p:nvSpPr>
        <p:spPr/>
        <p:txBody>
          <a:bodyPr/>
          <a:lstStyle/>
          <a:p>
            <a:r>
              <a:rPr lang="en-US"/>
              <a:t>Shared responsibility model</a:t>
            </a:r>
          </a:p>
        </p:txBody>
      </p:sp>
      <p:pic>
        <p:nvPicPr>
          <p:cNvPr id="6" name="Picture 5" descr="Shared responsibility model diagram. See description in slide notes.">
            <a:extLst>
              <a:ext uri="{FF2B5EF4-FFF2-40B4-BE49-F238E27FC236}">
                <a16:creationId xmlns:a16="http://schemas.microsoft.com/office/drawing/2014/main" id="{C8D3CA00-7C47-F338-BB02-4F0F0438E6B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95733" y="1211557"/>
            <a:ext cx="9200535" cy="5176139"/>
          </a:xfrm>
          <a:prstGeom prst="rect">
            <a:avLst/>
          </a:prstGeom>
        </p:spPr>
      </p:pic>
    </p:spTree>
    <p:custDataLst>
      <p:tags r:id="rId1"/>
    </p:custDataLst>
    <p:extLst>
      <p:ext uri="{BB962C8B-B14F-4D97-AF65-F5344CB8AC3E}">
        <p14:creationId xmlns:p14="http://schemas.microsoft.com/office/powerpoint/2010/main" val="80926795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54407DC-CF50-46A7-A56F-ED812D0FB76A}"/>
              </a:ext>
            </a:extLst>
          </p:cNvPr>
          <p:cNvSpPr>
            <a:spLocks noGrp="1"/>
          </p:cNvSpPr>
          <p:nvPr>
            <p:ph type="sldNum" sz="quarter" idx="20"/>
          </p:nvPr>
        </p:nvSpPr>
        <p:spPr/>
        <p:txBody>
          <a:bodyPr/>
          <a:lstStyle/>
          <a:p>
            <a:fld id="{930176A1-BCF0-4712-97A6-6B495F55390B}" type="slidenum">
              <a:rPr lang="en-US" smtClean="0"/>
              <a:pPr/>
              <a:t>70</a:t>
            </a:fld>
            <a:endParaRPr lang="en-US" dirty="0"/>
          </a:p>
        </p:txBody>
      </p:sp>
      <p:sp>
        <p:nvSpPr>
          <p:cNvPr id="3" name="Title 2">
            <a:extLst>
              <a:ext uri="{FF2B5EF4-FFF2-40B4-BE49-F238E27FC236}">
                <a16:creationId xmlns:a16="http://schemas.microsoft.com/office/drawing/2014/main" id="{CC5142E9-14FE-476C-97B2-D41AC5C5AA80}"/>
              </a:ext>
            </a:extLst>
          </p:cNvPr>
          <p:cNvSpPr>
            <a:spLocks noGrp="1"/>
          </p:cNvSpPr>
          <p:nvPr>
            <p:ph type="title"/>
          </p:nvPr>
        </p:nvSpPr>
        <p:spPr/>
        <p:txBody>
          <a:bodyPr/>
          <a:lstStyle/>
          <a:p>
            <a:r>
              <a:rPr lang="en-US" dirty="0"/>
              <a:t>Phase: Process data</a:t>
            </a:r>
          </a:p>
        </p:txBody>
      </p:sp>
      <p:grpSp>
        <p:nvGrpSpPr>
          <p:cNvPr id="34" name="Group 33">
            <a:extLst>
              <a:ext uri="{FF2B5EF4-FFF2-40B4-BE49-F238E27FC236}">
                <a16:creationId xmlns:a16="http://schemas.microsoft.com/office/drawing/2014/main" id="{D738B4C3-495E-496C-D44D-65C150654421}"/>
              </a:ext>
            </a:extLst>
          </p:cNvPr>
          <p:cNvGrpSpPr/>
          <p:nvPr/>
        </p:nvGrpSpPr>
        <p:grpSpPr>
          <a:xfrm>
            <a:off x="365760" y="1918859"/>
            <a:ext cx="11557910" cy="1203681"/>
            <a:chOff x="371408" y="3078760"/>
            <a:chExt cx="11557910" cy="1203681"/>
          </a:xfrm>
        </p:grpSpPr>
        <p:sp>
          <p:nvSpPr>
            <p:cNvPr id="35" name="Freeform 34">
              <a:extLst>
                <a:ext uri="{FF2B5EF4-FFF2-40B4-BE49-F238E27FC236}">
                  <a16:creationId xmlns:a16="http://schemas.microsoft.com/office/drawing/2014/main" id="{836C1D20-8512-36A4-3C57-9B7FED9D7B78}"/>
                </a:ext>
              </a:extLst>
            </p:cNvPr>
            <p:cNvSpPr/>
            <p:nvPr/>
          </p:nvSpPr>
          <p:spPr>
            <a:xfrm>
              <a:off x="371408" y="3078760"/>
              <a:ext cx="1751198" cy="1203681"/>
            </a:xfrm>
            <a:custGeom>
              <a:avLst/>
              <a:gdLst>
                <a:gd name="connsiteX0" fmla="*/ 0 w 1751198"/>
                <a:gd name="connsiteY0" fmla="*/ 0 h 700479"/>
                <a:gd name="connsiteX1" fmla="*/ 1400959 w 1751198"/>
                <a:gd name="connsiteY1" fmla="*/ 0 h 700479"/>
                <a:gd name="connsiteX2" fmla="*/ 1751198 w 1751198"/>
                <a:gd name="connsiteY2" fmla="*/ 350240 h 700479"/>
                <a:gd name="connsiteX3" fmla="*/ 1400959 w 1751198"/>
                <a:gd name="connsiteY3" fmla="*/ 700479 h 700479"/>
                <a:gd name="connsiteX4" fmla="*/ 0 w 1751198"/>
                <a:gd name="connsiteY4" fmla="*/ 700479 h 700479"/>
                <a:gd name="connsiteX5" fmla="*/ 0 w 1751198"/>
                <a:gd name="connsiteY5" fmla="*/ 0 h 700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51198" h="700479">
                  <a:moveTo>
                    <a:pt x="0" y="0"/>
                  </a:moveTo>
                  <a:lnTo>
                    <a:pt x="1400959" y="0"/>
                  </a:lnTo>
                  <a:lnTo>
                    <a:pt x="1751198" y="350240"/>
                  </a:lnTo>
                  <a:lnTo>
                    <a:pt x="1400959" y="700479"/>
                  </a:lnTo>
                  <a:lnTo>
                    <a:pt x="0" y="700479"/>
                  </a:lnTo>
                  <a:lnTo>
                    <a:pt x="0" y="0"/>
                  </a:lnTo>
                  <a:close/>
                </a:path>
              </a:pathLst>
            </a:custGeom>
            <a:solidFill>
              <a:schemeClr val="accent1"/>
            </a:solidFill>
            <a:ln>
              <a:solidFill>
                <a:schemeClr val="bg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5344" tIns="42672" rIns="196456" bIns="42672"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bg1"/>
                  </a:solidFill>
                </a:rPr>
                <a:t>Identify the business goal</a:t>
              </a:r>
            </a:p>
          </p:txBody>
        </p:sp>
        <p:sp>
          <p:nvSpPr>
            <p:cNvPr id="36" name="Freeform 35">
              <a:extLst>
                <a:ext uri="{FF2B5EF4-FFF2-40B4-BE49-F238E27FC236}">
                  <a16:creationId xmlns:a16="http://schemas.microsoft.com/office/drawing/2014/main" id="{399736D4-591C-0173-201C-686781D88B91}"/>
                </a:ext>
              </a:extLst>
            </p:cNvPr>
            <p:cNvSpPr/>
            <p:nvPr/>
          </p:nvSpPr>
          <p:spPr>
            <a:xfrm>
              <a:off x="1772366" y="3078760"/>
              <a:ext cx="1751198" cy="1203681"/>
            </a:xfrm>
            <a:custGeom>
              <a:avLst/>
              <a:gdLst>
                <a:gd name="connsiteX0" fmla="*/ 0 w 1751198"/>
                <a:gd name="connsiteY0" fmla="*/ 0 h 700479"/>
                <a:gd name="connsiteX1" fmla="*/ 1400959 w 1751198"/>
                <a:gd name="connsiteY1" fmla="*/ 0 h 700479"/>
                <a:gd name="connsiteX2" fmla="*/ 1751198 w 1751198"/>
                <a:gd name="connsiteY2" fmla="*/ 350240 h 700479"/>
                <a:gd name="connsiteX3" fmla="*/ 1400959 w 1751198"/>
                <a:gd name="connsiteY3" fmla="*/ 700479 h 700479"/>
                <a:gd name="connsiteX4" fmla="*/ 0 w 1751198"/>
                <a:gd name="connsiteY4" fmla="*/ 700479 h 700479"/>
                <a:gd name="connsiteX5" fmla="*/ 350240 w 1751198"/>
                <a:gd name="connsiteY5" fmla="*/ 350240 h 700479"/>
                <a:gd name="connsiteX6" fmla="*/ 0 w 1751198"/>
                <a:gd name="connsiteY6" fmla="*/ 0 h 700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51198" h="700479">
                  <a:moveTo>
                    <a:pt x="0" y="0"/>
                  </a:moveTo>
                  <a:lnTo>
                    <a:pt x="1400959" y="0"/>
                  </a:lnTo>
                  <a:lnTo>
                    <a:pt x="1751198" y="350240"/>
                  </a:lnTo>
                  <a:lnTo>
                    <a:pt x="1400959" y="700479"/>
                  </a:lnTo>
                  <a:lnTo>
                    <a:pt x="0" y="700479"/>
                  </a:lnTo>
                  <a:lnTo>
                    <a:pt x="350240" y="350240"/>
                  </a:lnTo>
                  <a:lnTo>
                    <a:pt x="0" y="0"/>
                  </a:lnTo>
                  <a:close/>
                </a:path>
              </a:pathLst>
            </a:custGeom>
            <a:solidFill>
              <a:schemeClr val="accent2"/>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414248" tIns="42672" rIns="371575" bIns="42672"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tx2"/>
                  </a:solidFill>
                </a:rPr>
                <a:t>Frame the ML problem</a:t>
              </a:r>
            </a:p>
          </p:txBody>
        </p:sp>
        <p:sp>
          <p:nvSpPr>
            <p:cNvPr id="40" name="Freeform 39">
              <a:extLst>
                <a:ext uri="{FF2B5EF4-FFF2-40B4-BE49-F238E27FC236}">
                  <a16:creationId xmlns:a16="http://schemas.microsoft.com/office/drawing/2014/main" id="{3E279C3D-45E7-CCEE-E327-2C629A6109CD}"/>
                </a:ext>
              </a:extLst>
            </p:cNvPr>
            <p:cNvSpPr/>
            <p:nvPr/>
          </p:nvSpPr>
          <p:spPr>
            <a:xfrm>
              <a:off x="7376202" y="3078760"/>
              <a:ext cx="1751198" cy="1203681"/>
            </a:xfrm>
            <a:custGeom>
              <a:avLst/>
              <a:gdLst>
                <a:gd name="connsiteX0" fmla="*/ 0 w 1751198"/>
                <a:gd name="connsiteY0" fmla="*/ 0 h 700479"/>
                <a:gd name="connsiteX1" fmla="*/ 1400959 w 1751198"/>
                <a:gd name="connsiteY1" fmla="*/ 0 h 700479"/>
                <a:gd name="connsiteX2" fmla="*/ 1751198 w 1751198"/>
                <a:gd name="connsiteY2" fmla="*/ 350240 h 700479"/>
                <a:gd name="connsiteX3" fmla="*/ 1400959 w 1751198"/>
                <a:gd name="connsiteY3" fmla="*/ 700479 h 700479"/>
                <a:gd name="connsiteX4" fmla="*/ 0 w 1751198"/>
                <a:gd name="connsiteY4" fmla="*/ 700479 h 700479"/>
                <a:gd name="connsiteX5" fmla="*/ 350240 w 1751198"/>
                <a:gd name="connsiteY5" fmla="*/ 350240 h 700479"/>
                <a:gd name="connsiteX6" fmla="*/ 0 w 1751198"/>
                <a:gd name="connsiteY6" fmla="*/ 0 h 700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51198" h="700479">
                  <a:moveTo>
                    <a:pt x="0" y="0"/>
                  </a:moveTo>
                  <a:lnTo>
                    <a:pt x="1400959" y="0"/>
                  </a:lnTo>
                  <a:lnTo>
                    <a:pt x="1751198" y="350240"/>
                  </a:lnTo>
                  <a:lnTo>
                    <a:pt x="1400959" y="700479"/>
                  </a:lnTo>
                  <a:lnTo>
                    <a:pt x="0" y="700479"/>
                  </a:lnTo>
                  <a:lnTo>
                    <a:pt x="350240" y="350240"/>
                  </a:lnTo>
                  <a:lnTo>
                    <a:pt x="0" y="0"/>
                  </a:lnTo>
                  <a:close/>
                </a:path>
              </a:pathLst>
            </a:custGeom>
            <a:solidFill>
              <a:schemeClr val="accent2"/>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414248" tIns="42672" rIns="371575" bIns="42672"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tx2"/>
                  </a:solidFill>
                </a:rPr>
                <a:t>Train, tune, and evaluate</a:t>
              </a:r>
            </a:p>
          </p:txBody>
        </p:sp>
        <p:sp>
          <p:nvSpPr>
            <p:cNvPr id="41" name="Freeform 40">
              <a:extLst>
                <a:ext uri="{FF2B5EF4-FFF2-40B4-BE49-F238E27FC236}">
                  <a16:creationId xmlns:a16="http://schemas.microsoft.com/office/drawing/2014/main" id="{DFE25532-F90E-B454-2892-0FE4E24D12B2}"/>
                </a:ext>
              </a:extLst>
            </p:cNvPr>
            <p:cNvSpPr/>
            <p:nvPr/>
          </p:nvSpPr>
          <p:spPr>
            <a:xfrm>
              <a:off x="8777161" y="3078760"/>
              <a:ext cx="1751198" cy="1203681"/>
            </a:xfrm>
            <a:custGeom>
              <a:avLst/>
              <a:gdLst>
                <a:gd name="connsiteX0" fmla="*/ 0 w 1751198"/>
                <a:gd name="connsiteY0" fmla="*/ 0 h 700479"/>
                <a:gd name="connsiteX1" fmla="*/ 1400959 w 1751198"/>
                <a:gd name="connsiteY1" fmla="*/ 0 h 700479"/>
                <a:gd name="connsiteX2" fmla="*/ 1751198 w 1751198"/>
                <a:gd name="connsiteY2" fmla="*/ 350240 h 700479"/>
                <a:gd name="connsiteX3" fmla="*/ 1400959 w 1751198"/>
                <a:gd name="connsiteY3" fmla="*/ 700479 h 700479"/>
                <a:gd name="connsiteX4" fmla="*/ 0 w 1751198"/>
                <a:gd name="connsiteY4" fmla="*/ 700479 h 700479"/>
                <a:gd name="connsiteX5" fmla="*/ 350240 w 1751198"/>
                <a:gd name="connsiteY5" fmla="*/ 350240 h 700479"/>
                <a:gd name="connsiteX6" fmla="*/ 0 w 1751198"/>
                <a:gd name="connsiteY6" fmla="*/ 0 h 700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51198" h="700479">
                  <a:moveTo>
                    <a:pt x="0" y="0"/>
                  </a:moveTo>
                  <a:lnTo>
                    <a:pt x="1400959" y="0"/>
                  </a:lnTo>
                  <a:lnTo>
                    <a:pt x="1751198" y="350240"/>
                  </a:lnTo>
                  <a:lnTo>
                    <a:pt x="1400959" y="700479"/>
                  </a:lnTo>
                  <a:lnTo>
                    <a:pt x="0" y="700479"/>
                  </a:lnTo>
                  <a:lnTo>
                    <a:pt x="350240" y="350240"/>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14248" tIns="42672" rIns="371575" bIns="42672" numCol="1" spcCol="1270" anchor="ctr" anchorCtr="0">
              <a:noAutofit/>
            </a:bodyPr>
            <a:lstStyle/>
            <a:p>
              <a:pPr marL="0" lvl="0" indent="0" algn="ctr" defTabSz="711200">
                <a:lnSpc>
                  <a:spcPct val="90000"/>
                </a:lnSpc>
                <a:spcBef>
                  <a:spcPct val="0"/>
                </a:spcBef>
                <a:spcAft>
                  <a:spcPct val="35000"/>
                </a:spcAft>
                <a:buNone/>
              </a:pPr>
              <a:r>
                <a:rPr lang="en-US" sz="1600" kern="1200" dirty="0"/>
                <a:t>Deploy</a:t>
              </a:r>
            </a:p>
          </p:txBody>
        </p:sp>
        <p:sp>
          <p:nvSpPr>
            <p:cNvPr id="42" name="Freeform 41">
              <a:extLst>
                <a:ext uri="{FF2B5EF4-FFF2-40B4-BE49-F238E27FC236}">
                  <a16:creationId xmlns:a16="http://schemas.microsoft.com/office/drawing/2014/main" id="{287CC05B-3BCB-CB0A-2F9E-8605B57F3C24}"/>
                </a:ext>
              </a:extLst>
            </p:cNvPr>
            <p:cNvSpPr/>
            <p:nvPr/>
          </p:nvSpPr>
          <p:spPr>
            <a:xfrm>
              <a:off x="10178120" y="3078760"/>
              <a:ext cx="1751198" cy="1203681"/>
            </a:xfrm>
            <a:custGeom>
              <a:avLst/>
              <a:gdLst>
                <a:gd name="connsiteX0" fmla="*/ 0 w 1751198"/>
                <a:gd name="connsiteY0" fmla="*/ 0 h 700479"/>
                <a:gd name="connsiteX1" fmla="*/ 1400959 w 1751198"/>
                <a:gd name="connsiteY1" fmla="*/ 0 h 700479"/>
                <a:gd name="connsiteX2" fmla="*/ 1751198 w 1751198"/>
                <a:gd name="connsiteY2" fmla="*/ 350240 h 700479"/>
                <a:gd name="connsiteX3" fmla="*/ 1400959 w 1751198"/>
                <a:gd name="connsiteY3" fmla="*/ 700479 h 700479"/>
                <a:gd name="connsiteX4" fmla="*/ 0 w 1751198"/>
                <a:gd name="connsiteY4" fmla="*/ 700479 h 700479"/>
                <a:gd name="connsiteX5" fmla="*/ 350240 w 1751198"/>
                <a:gd name="connsiteY5" fmla="*/ 350240 h 700479"/>
                <a:gd name="connsiteX6" fmla="*/ 0 w 1751198"/>
                <a:gd name="connsiteY6" fmla="*/ 0 h 700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51198" h="700479">
                  <a:moveTo>
                    <a:pt x="0" y="0"/>
                  </a:moveTo>
                  <a:lnTo>
                    <a:pt x="1400959" y="0"/>
                  </a:lnTo>
                  <a:lnTo>
                    <a:pt x="1751198" y="350240"/>
                  </a:lnTo>
                  <a:lnTo>
                    <a:pt x="1400959" y="700479"/>
                  </a:lnTo>
                  <a:lnTo>
                    <a:pt x="0" y="700479"/>
                  </a:lnTo>
                  <a:lnTo>
                    <a:pt x="350240" y="350240"/>
                  </a:lnTo>
                  <a:lnTo>
                    <a:pt x="0" y="0"/>
                  </a:lnTo>
                  <a:close/>
                </a:path>
              </a:pathLst>
            </a:custGeom>
            <a:solidFill>
              <a:schemeClr val="accent2"/>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430250" tIns="53340" rIns="376909" bIns="53340" numCol="1" spcCol="1270" anchor="ctr" anchorCtr="0">
              <a:noAutofit/>
            </a:bodyPr>
            <a:lstStyle/>
            <a:p>
              <a:pPr marL="0" lvl="0" indent="0" algn="ctr" defTabSz="889000">
                <a:lnSpc>
                  <a:spcPct val="90000"/>
                </a:lnSpc>
                <a:spcBef>
                  <a:spcPct val="0"/>
                </a:spcBef>
                <a:spcAft>
                  <a:spcPct val="35000"/>
                </a:spcAft>
                <a:buNone/>
              </a:pPr>
              <a:r>
                <a:rPr lang="en-US" sz="1600" kern="1200" dirty="0">
                  <a:solidFill>
                    <a:schemeClr val="tx2"/>
                  </a:solidFill>
                </a:rPr>
                <a:t>Monitor</a:t>
              </a:r>
            </a:p>
          </p:txBody>
        </p:sp>
        <p:sp>
          <p:nvSpPr>
            <p:cNvPr id="37" name="Freeform 36">
              <a:extLst>
                <a:ext uri="{FF2B5EF4-FFF2-40B4-BE49-F238E27FC236}">
                  <a16:creationId xmlns:a16="http://schemas.microsoft.com/office/drawing/2014/main" id="{42ED67C6-E7BC-3C8A-FC37-1494DD06E8B2}"/>
                </a:ext>
              </a:extLst>
            </p:cNvPr>
            <p:cNvSpPr/>
            <p:nvPr/>
          </p:nvSpPr>
          <p:spPr>
            <a:xfrm>
              <a:off x="3173325" y="3078760"/>
              <a:ext cx="1751198" cy="1203681"/>
            </a:xfrm>
            <a:custGeom>
              <a:avLst/>
              <a:gdLst>
                <a:gd name="connsiteX0" fmla="*/ 0 w 1751198"/>
                <a:gd name="connsiteY0" fmla="*/ 0 h 700479"/>
                <a:gd name="connsiteX1" fmla="*/ 1400959 w 1751198"/>
                <a:gd name="connsiteY1" fmla="*/ 0 h 700479"/>
                <a:gd name="connsiteX2" fmla="*/ 1751198 w 1751198"/>
                <a:gd name="connsiteY2" fmla="*/ 350240 h 700479"/>
                <a:gd name="connsiteX3" fmla="*/ 1400959 w 1751198"/>
                <a:gd name="connsiteY3" fmla="*/ 700479 h 700479"/>
                <a:gd name="connsiteX4" fmla="*/ 0 w 1751198"/>
                <a:gd name="connsiteY4" fmla="*/ 700479 h 700479"/>
                <a:gd name="connsiteX5" fmla="*/ 350240 w 1751198"/>
                <a:gd name="connsiteY5" fmla="*/ 350240 h 700479"/>
                <a:gd name="connsiteX6" fmla="*/ 0 w 1751198"/>
                <a:gd name="connsiteY6" fmla="*/ 0 h 700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51198" h="700479">
                  <a:moveTo>
                    <a:pt x="0" y="0"/>
                  </a:moveTo>
                  <a:lnTo>
                    <a:pt x="1400959" y="0"/>
                  </a:lnTo>
                  <a:lnTo>
                    <a:pt x="1751198" y="350240"/>
                  </a:lnTo>
                  <a:lnTo>
                    <a:pt x="1400959" y="700479"/>
                  </a:lnTo>
                  <a:lnTo>
                    <a:pt x="0" y="700479"/>
                  </a:lnTo>
                  <a:lnTo>
                    <a:pt x="350240" y="350240"/>
                  </a:lnTo>
                  <a:lnTo>
                    <a:pt x="0" y="0"/>
                  </a:lnTo>
                  <a:close/>
                </a:path>
              </a:pathLst>
            </a:custGeom>
            <a:solidFill>
              <a:schemeClr val="accent4"/>
            </a:solidFill>
            <a:ln w="38100">
              <a:solidFill>
                <a:schemeClr val="accent5"/>
              </a:solidFill>
              <a:prstDash val="dash"/>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14248" tIns="42672" rIns="371575" bIns="42672"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tx2"/>
                  </a:solidFill>
                </a:rPr>
                <a:t>Collect data</a:t>
              </a:r>
            </a:p>
          </p:txBody>
        </p:sp>
        <p:sp>
          <p:nvSpPr>
            <p:cNvPr id="38" name="Freeform 37">
              <a:extLst>
                <a:ext uri="{FF2B5EF4-FFF2-40B4-BE49-F238E27FC236}">
                  <a16:creationId xmlns:a16="http://schemas.microsoft.com/office/drawing/2014/main" id="{BE555AC4-4812-E3B8-93D6-412AD49225E4}"/>
                </a:ext>
              </a:extLst>
            </p:cNvPr>
            <p:cNvSpPr/>
            <p:nvPr/>
          </p:nvSpPr>
          <p:spPr>
            <a:xfrm>
              <a:off x="4574284" y="3078760"/>
              <a:ext cx="1751198" cy="1203681"/>
            </a:xfrm>
            <a:custGeom>
              <a:avLst/>
              <a:gdLst>
                <a:gd name="connsiteX0" fmla="*/ 0 w 1751198"/>
                <a:gd name="connsiteY0" fmla="*/ 0 h 700479"/>
                <a:gd name="connsiteX1" fmla="*/ 1400959 w 1751198"/>
                <a:gd name="connsiteY1" fmla="*/ 0 h 700479"/>
                <a:gd name="connsiteX2" fmla="*/ 1751198 w 1751198"/>
                <a:gd name="connsiteY2" fmla="*/ 350240 h 700479"/>
                <a:gd name="connsiteX3" fmla="*/ 1400959 w 1751198"/>
                <a:gd name="connsiteY3" fmla="*/ 700479 h 700479"/>
                <a:gd name="connsiteX4" fmla="*/ 0 w 1751198"/>
                <a:gd name="connsiteY4" fmla="*/ 700479 h 700479"/>
                <a:gd name="connsiteX5" fmla="*/ 350240 w 1751198"/>
                <a:gd name="connsiteY5" fmla="*/ 350240 h 700479"/>
                <a:gd name="connsiteX6" fmla="*/ 0 w 1751198"/>
                <a:gd name="connsiteY6" fmla="*/ 0 h 700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51198" h="700479">
                  <a:moveTo>
                    <a:pt x="0" y="0"/>
                  </a:moveTo>
                  <a:lnTo>
                    <a:pt x="1400959" y="0"/>
                  </a:lnTo>
                  <a:lnTo>
                    <a:pt x="1751198" y="350240"/>
                  </a:lnTo>
                  <a:lnTo>
                    <a:pt x="1400959" y="700479"/>
                  </a:lnTo>
                  <a:lnTo>
                    <a:pt x="0" y="700479"/>
                  </a:lnTo>
                  <a:lnTo>
                    <a:pt x="350240" y="350240"/>
                  </a:lnTo>
                  <a:lnTo>
                    <a:pt x="0" y="0"/>
                  </a:lnTo>
                  <a:close/>
                </a:path>
              </a:pathLst>
            </a:custGeom>
            <a:solidFill>
              <a:schemeClr val="accent4"/>
            </a:solidFill>
            <a:ln w="38100">
              <a:solidFill>
                <a:schemeClr val="accent5"/>
              </a:solidFill>
              <a:prstDash val="dash"/>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414248" tIns="42672" rIns="371575" bIns="42672"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tx2"/>
                  </a:solidFill>
                </a:rPr>
                <a:t>Pre-process data</a:t>
              </a:r>
            </a:p>
          </p:txBody>
        </p:sp>
        <p:sp>
          <p:nvSpPr>
            <p:cNvPr id="39" name="Freeform 38">
              <a:extLst>
                <a:ext uri="{FF2B5EF4-FFF2-40B4-BE49-F238E27FC236}">
                  <a16:creationId xmlns:a16="http://schemas.microsoft.com/office/drawing/2014/main" id="{151E3B8B-02AD-7C3C-053F-C96D2B63898D}"/>
                </a:ext>
              </a:extLst>
            </p:cNvPr>
            <p:cNvSpPr/>
            <p:nvPr/>
          </p:nvSpPr>
          <p:spPr>
            <a:xfrm>
              <a:off x="5975243" y="3078760"/>
              <a:ext cx="1751198" cy="1203681"/>
            </a:xfrm>
            <a:custGeom>
              <a:avLst/>
              <a:gdLst>
                <a:gd name="connsiteX0" fmla="*/ 0 w 1751198"/>
                <a:gd name="connsiteY0" fmla="*/ 0 h 700479"/>
                <a:gd name="connsiteX1" fmla="*/ 1400959 w 1751198"/>
                <a:gd name="connsiteY1" fmla="*/ 0 h 700479"/>
                <a:gd name="connsiteX2" fmla="*/ 1751198 w 1751198"/>
                <a:gd name="connsiteY2" fmla="*/ 350240 h 700479"/>
                <a:gd name="connsiteX3" fmla="*/ 1400959 w 1751198"/>
                <a:gd name="connsiteY3" fmla="*/ 700479 h 700479"/>
                <a:gd name="connsiteX4" fmla="*/ 0 w 1751198"/>
                <a:gd name="connsiteY4" fmla="*/ 700479 h 700479"/>
                <a:gd name="connsiteX5" fmla="*/ 350240 w 1751198"/>
                <a:gd name="connsiteY5" fmla="*/ 350240 h 700479"/>
                <a:gd name="connsiteX6" fmla="*/ 0 w 1751198"/>
                <a:gd name="connsiteY6" fmla="*/ 0 h 700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51198" h="700479">
                  <a:moveTo>
                    <a:pt x="0" y="0"/>
                  </a:moveTo>
                  <a:lnTo>
                    <a:pt x="1400959" y="0"/>
                  </a:lnTo>
                  <a:lnTo>
                    <a:pt x="1751198" y="350240"/>
                  </a:lnTo>
                  <a:lnTo>
                    <a:pt x="1400959" y="700479"/>
                  </a:lnTo>
                  <a:lnTo>
                    <a:pt x="0" y="700479"/>
                  </a:lnTo>
                  <a:lnTo>
                    <a:pt x="350240" y="350240"/>
                  </a:lnTo>
                  <a:lnTo>
                    <a:pt x="0" y="0"/>
                  </a:lnTo>
                  <a:close/>
                </a:path>
              </a:pathLst>
            </a:custGeom>
            <a:solidFill>
              <a:schemeClr val="accent4"/>
            </a:solidFill>
            <a:ln w="38100">
              <a:solidFill>
                <a:schemeClr val="accent5"/>
              </a:solidFill>
              <a:prstDash val="dash"/>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14248" tIns="42672" rIns="371575" bIns="42672"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tx2"/>
                  </a:solidFill>
                </a:rPr>
                <a:t>Engineer the features</a:t>
              </a:r>
            </a:p>
          </p:txBody>
        </p:sp>
      </p:grpSp>
      <p:sp>
        <p:nvSpPr>
          <p:cNvPr id="17" name="Rectangle 16">
            <a:extLst>
              <a:ext uri="{FF2B5EF4-FFF2-40B4-BE49-F238E27FC236}">
                <a16:creationId xmlns:a16="http://schemas.microsoft.com/office/drawing/2014/main" id="{55B0F036-D3BF-FF14-7BC5-F076A8A0B6B2}"/>
              </a:ext>
            </a:extLst>
          </p:cNvPr>
          <p:cNvSpPr/>
          <p:nvPr/>
        </p:nvSpPr>
        <p:spPr>
          <a:xfrm>
            <a:off x="627796" y="4598864"/>
            <a:ext cx="2557058" cy="1063083"/>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232F3E"/>
                </a:solidFill>
              </a:rPr>
              <a:t>Secure the data and modeling environment</a:t>
            </a:r>
          </a:p>
        </p:txBody>
      </p:sp>
      <p:pic>
        <p:nvPicPr>
          <p:cNvPr id="19" name="Picture 18">
            <a:extLst>
              <a:ext uri="{FF2B5EF4-FFF2-40B4-BE49-F238E27FC236}">
                <a16:creationId xmlns:a16="http://schemas.microsoft.com/office/drawing/2014/main" id="{33338E0E-C01C-DEF6-24E9-FE777490D950}"/>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99543" y="3459979"/>
            <a:ext cx="1213565" cy="1166890"/>
          </a:xfrm>
          <a:prstGeom prst="rect">
            <a:avLst/>
          </a:prstGeom>
        </p:spPr>
      </p:pic>
      <p:sp>
        <p:nvSpPr>
          <p:cNvPr id="18" name="Rectangle 17">
            <a:extLst>
              <a:ext uri="{FF2B5EF4-FFF2-40B4-BE49-F238E27FC236}">
                <a16:creationId xmlns:a16="http://schemas.microsoft.com/office/drawing/2014/main" id="{41C01371-7DA1-3BE4-E6EE-C9C1AA50279B}"/>
              </a:ext>
            </a:extLst>
          </p:cNvPr>
          <p:cNvSpPr/>
          <p:nvPr/>
        </p:nvSpPr>
        <p:spPr>
          <a:xfrm>
            <a:off x="3367848" y="4598864"/>
            <a:ext cx="2557058" cy="1063083"/>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solidFill>
              </a:rPr>
              <a:t>Protect the privacy of sensitive data</a:t>
            </a:r>
          </a:p>
        </p:txBody>
      </p:sp>
      <p:pic>
        <p:nvPicPr>
          <p:cNvPr id="20" name="Picture 19">
            <a:extLst>
              <a:ext uri="{FF2B5EF4-FFF2-40B4-BE49-F238E27FC236}">
                <a16:creationId xmlns:a16="http://schemas.microsoft.com/office/drawing/2014/main" id="{59A63815-A4D8-D70D-3BBF-226292490818}"/>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39595" y="3440687"/>
            <a:ext cx="1213565" cy="1205475"/>
          </a:xfrm>
          <a:prstGeom prst="rect">
            <a:avLst/>
          </a:prstGeom>
        </p:spPr>
      </p:pic>
      <p:sp>
        <p:nvSpPr>
          <p:cNvPr id="22" name="Rectangle 21">
            <a:extLst>
              <a:ext uri="{FF2B5EF4-FFF2-40B4-BE49-F238E27FC236}">
                <a16:creationId xmlns:a16="http://schemas.microsoft.com/office/drawing/2014/main" id="{400E8F41-984A-8BE5-12CD-C18B48C4A2BB}"/>
              </a:ext>
            </a:extLst>
          </p:cNvPr>
          <p:cNvSpPr/>
          <p:nvPr/>
        </p:nvSpPr>
        <p:spPr>
          <a:xfrm>
            <a:off x="8847952" y="4598864"/>
            <a:ext cx="2557058" cy="1063083"/>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solidFill>
              </a:rPr>
              <a:t>Keep only the relevant data</a:t>
            </a:r>
          </a:p>
        </p:txBody>
      </p:sp>
      <p:pic>
        <p:nvPicPr>
          <p:cNvPr id="23" name="Graphic 22">
            <a:extLst>
              <a:ext uri="{FF2B5EF4-FFF2-40B4-BE49-F238E27FC236}">
                <a16:creationId xmlns:a16="http://schemas.microsoft.com/office/drawing/2014/main" id="{7723AB63-2C61-5AF8-543D-CDE020D5CB38}"/>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565300" y="3482243"/>
            <a:ext cx="1122362" cy="1122362"/>
          </a:xfrm>
          <a:prstGeom prst="rect">
            <a:avLst/>
          </a:prstGeom>
        </p:spPr>
      </p:pic>
      <p:sp>
        <p:nvSpPr>
          <p:cNvPr id="21" name="Rectangle 20">
            <a:extLst>
              <a:ext uri="{FF2B5EF4-FFF2-40B4-BE49-F238E27FC236}">
                <a16:creationId xmlns:a16="http://schemas.microsoft.com/office/drawing/2014/main" id="{5D932E3B-11BB-1765-A206-8F2F7D9B164B}"/>
              </a:ext>
            </a:extLst>
          </p:cNvPr>
          <p:cNvSpPr/>
          <p:nvPr/>
        </p:nvSpPr>
        <p:spPr>
          <a:xfrm>
            <a:off x="6107900" y="4598864"/>
            <a:ext cx="2557058" cy="1063083"/>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232F3E"/>
                </a:solidFill>
              </a:rPr>
              <a:t>Enforce data lineage</a:t>
            </a:r>
          </a:p>
        </p:txBody>
      </p:sp>
      <p:pic>
        <p:nvPicPr>
          <p:cNvPr id="24" name="Graphic 23">
            <a:extLst>
              <a:ext uri="{FF2B5EF4-FFF2-40B4-BE49-F238E27FC236}">
                <a16:creationId xmlns:a16="http://schemas.microsoft.com/office/drawing/2014/main" id="{48148734-16ED-ED89-6845-3D34BDBF73E4}"/>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825249" y="3482244"/>
            <a:ext cx="1122361" cy="1122361"/>
          </a:xfrm>
          <a:prstGeom prst="rect">
            <a:avLst/>
          </a:prstGeom>
        </p:spPr>
      </p:pic>
      <p:sp>
        <p:nvSpPr>
          <p:cNvPr id="25" name="Chevron 24">
            <a:extLst>
              <a:ext uri="{FF2B5EF4-FFF2-40B4-BE49-F238E27FC236}">
                <a16:creationId xmlns:a16="http://schemas.microsoft.com/office/drawing/2014/main" id="{FA8A32DB-14CD-3CB3-D0F9-ED699B2ED78C}"/>
              </a:ext>
            </a:extLst>
          </p:cNvPr>
          <p:cNvSpPr/>
          <p:nvPr/>
        </p:nvSpPr>
        <p:spPr>
          <a:xfrm>
            <a:off x="4417795" y="1284593"/>
            <a:ext cx="2052879" cy="378959"/>
          </a:xfrm>
          <a:prstGeom prst="chevron">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rPr>
              <a:t>Process data</a:t>
            </a:r>
          </a:p>
        </p:txBody>
      </p:sp>
      <p:cxnSp>
        <p:nvCxnSpPr>
          <p:cNvPr id="26" name="Elbow Connector 25">
            <a:extLst>
              <a:ext uri="{FF2B5EF4-FFF2-40B4-BE49-F238E27FC236}">
                <a16:creationId xmlns:a16="http://schemas.microsoft.com/office/drawing/2014/main" id="{446DB45B-3E3E-0AF9-9D39-9EA1935F06B6}"/>
              </a:ext>
            </a:extLst>
          </p:cNvPr>
          <p:cNvCxnSpPr>
            <a:cxnSpLocks/>
            <a:stCxn id="40" idx="0"/>
            <a:endCxn id="25" idx="3"/>
          </p:cNvCxnSpPr>
          <p:nvPr/>
        </p:nvCxnSpPr>
        <p:spPr>
          <a:xfrm flipH="1" flipV="1">
            <a:off x="6470674" y="1474073"/>
            <a:ext cx="899880" cy="444786"/>
          </a:xfrm>
          <a:prstGeom prst="bentConnector3">
            <a:avLst>
              <a:gd name="adj1" fmla="val -1280"/>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7" name="Elbow Connector 26">
            <a:extLst>
              <a:ext uri="{FF2B5EF4-FFF2-40B4-BE49-F238E27FC236}">
                <a16:creationId xmlns:a16="http://schemas.microsoft.com/office/drawing/2014/main" id="{D744D69E-1507-0638-30EF-FCD4FDEDE37E}"/>
              </a:ext>
            </a:extLst>
          </p:cNvPr>
          <p:cNvCxnSpPr>
            <a:cxnSpLocks/>
            <a:stCxn id="36" idx="1"/>
            <a:endCxn id="25" idx="1"/>
          </p:cNvCxnSpPr>
          <p:nvPr/>
        </p:nvCxnSpPr>
        <p:spPr>
          <a:xfrm flipV="1">
            <a:off x="3167677" y="1474073"/>
            <a:ext cx="1439598" cy="444786"/>
          </a:xfrm>
          <a:prstGeom prst="bentConnector3">
            <a:avLst>
              <a:gd name="adj1" fmla="val 478"/>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229249641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54407DC-CF50-46A7-A56F-ED812D0FB76A}"/>
              </a:ext>
            </a:extLst>
          </p:cNvPr>
          <p:cNvSpPr>
            <a:spLocks noGrp="1"/>
          </p:cNvSpPr>
          <p:nvPr>
            <p:ph type="sldNum" sz="quarter" idx="20"/>
          </p:nvPr>
        </p:nvSpPr>
        <p:spPr/>
        <p:txBody>
          <a:bodyPr/>
          <a:lstStyle/>
          <a:p>
            <a:fld id="{930176A1-BCF0-4712-97A6-6B495F55390B}" type="slidenum">
              <a:rPr lang="en-US" smtClean="0"/>
              <a:pPr/>
              <a:t>71</a:t>
            </a:fld>
            <a:endParaRPr lang="en-US" dirty="0"/>
          </a:p>
        </p:txBody>
      </p:sp>
      <p:sp>
        <p:nvSpPr>
          <p:cNvPr id="3" name="Title 2">
            <a:extLst>
              <a:ext uri="{FF2B5EF4-FFF2-40B4-BE49-F238E27FC236}">
                <a16:creationId xmlns:a16="http://schemas.microsoft.com/office/drawing/2014/main" id="{CC5142E9-14FE-476C-97B2-D41AC5C5AA80}"/>
              </a:ext>
            </a:extLst>
          </p:cNvPr>
          <p:cNvSpPr>
            <a:spLocks noGrp="1"/>
          </p:cNvSpPr>
          <p:nvPr>
            <p:ph type="title"/>
          </p:nvPr>
        </p:nvSpPr>
        <p:spPr/>
        <p:txBody>
          <a:bodyPr/>
          <a:lstStyle/>
          <a:p>
            <a:r>
              <a:rPr lang="en-US" dirty="0"/>
              <a:t>Phase: Train, tune, and evaluate</a:t>
            </a:r>
          </a:p>
        </p:txBody>
      </p:sp>
      <p:grpSp>
        <p:nvGrpSpPr>
          <p:cNvPr id="34" name="Group 33">
            <a:extLst>
              <a:ext uri="{FF2B5EF4-FFF2-40B4-BE49-F238E27FC236}">
                <a16:creationId xmlns:a16="http://schemas.microsoft.com/office/drawing/2014/main" id="{D738B4C3-495E-496C-D44D-65C150654421}"/>
              </a:ext>
            </a:extLst>
          </p:cNvPr>
          <p:cNvGrpSpPr/>
          <p:nvPr/>
        </p:nvGrpSpPr>
        <p:grpSpPr>
          <a:xfrm>
            <a:off x="365760" y="1918859"/>
            <a:ext cx="11557910" cy="1203681"/>
            <a:chOff x="371408" y="3078760"/>
            <a:chExt cx="11557910" cy="1203681"/>
          </a:xfrm>
        </p:grpSpPr>
        <p:sp>
          <p:nvSpPr>
            <p:cNvPr id="35" name="Freeform 34">
              <a:extLst>
                <a:ext uri="{FF2B5EF4-FFF2-40B4-BE49-F238E27FC236}">
                  <a16:creationId xmlns:a16="http://schemas.microsoft.com/office/drawing/2014/main" id="{836C1D20-8512-36A4-3C57-9B7FED9D7B78}"/>
                </a:ext>
              </a:extLst>
            </p:cNvPr>
            <p:cNvSpPr/>
            <p:nvPr/>
          </p:nvSpPr>
          <p:spPr>
            <a:xfrm>
              <a:off x="371408" y="3078760"/>
              <a:ext cx="1751198" cy="1203681"/>
            </a:xfrm>
            <a:custGeom>
              <a:avLst/>
              <a:gdLst>
                <a:gd name="connsiteX0" fmla="*/ 0 w 1751198"/>
                <a:gd name="connsiteY0" fmla="*/ 0 h 700479"/>
                <a:gd name="connsiteX1" fmla="*/ 1400959 w 1751198"/>
                <a:gd name="connsiteY1" fmla="*/ 0 h 700479"/>
                <a:gd name="connsiteX2" fmla="*/ 1751198 w 1751198"/>
                <a:gd name="connsiteY2" fmla="*/ 350240 h 700479"/>
                <a:gd name="connsiteX3" fmla="*/ 1400959 w 1751198"/>
                <a:gd name="connsiteY3" fmla="*/ 700479 h 700479"/>
                <a:gd name="connsiteX4" fmla="*/ 0 w 1751198"/>
                <a:gd name="connsiteY4" fmla="*/ 700479 h 700479"/>
                <a:gd name="connsiteX5" fmla="*/ 0 w 1751198"/>
                <a:gd name="connsiteY5" fmla="*/ 0 h 700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51198" h="700479">
                  <a:moveTo>
                    <a:pt x="0" y="0"/>
                  </a:moveTo>
                  <a:lnTo>
                    <a:pt x="1400959" y="0"/>
                  </a:lnTo>
                  <a:lnTo>
                    <a:pt x="1751198" y="350240"/>
                  </a:lnTo>
                  <a:lnTo>
                    <a:pt x="1400959" y="700479"/>
                  </a:lnTo>
                  <a:lnTo>
                    <a:pt x="0" y="700479"/>
                  </a:lnTo>
                  <a:lnTo>
                    <a:pt x="0" y="0"/>
                  </a:lnTo>
                  <a:close/>
                </a:path>
              </a:pathLst>
            </a:custGeom>
            <a:solidFill>
              <a:schemeClr val="accent1"/>
            </a:solidFill>
            <a:ln>
              <a:solidFill>
                <a:schemeClr val="bg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5344" tIns="42672" rIns="196456" bIns="42672"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bg1"/>
                  </a:solidFill>
                </a:rPr>
                <a:t>Identify the business goal</a:t>
              </a:r>
            </a:p>
          </p:txBody>
        </p:sp>
        <p:sp>
          <p:nvSpPr>
            <p:cNvPr id="36" name="Freeform 35">
              <a:extLst>
                <a:ext uri="{FF2B5EF4-FFF2-40B4-BE49-F238E27FC236}">
                  <a16:creationId xmlns:a16="http://schemas.microsoft.com/office/drawing/2014/main" id="{399736D4-591C-0173-201C-686781D88B91}"/>
                </a:ext>
              </a:extLst>
            </p:cNvPr>
            <p:cNvSpPr/>
            <p:nvPr/>
          </p:nvSpPr>
          <p:spPr>
            <a:xfrm>
              <a:off x="1772366" y="3078760"/>
              <a:ext cx="1751198" cy="1203681"/>
            </a:xfrm>
            <a:custGeom>
              <a:avLst/>
              <a:gdLst>
                <a:gd name="connsiteX0" fmla="*/ 0 w 1751198"/>
                <a:gd name="connsiteY0" fmla="*/ 0 h 700479"/>
                <a:gd name="connsiteX1" fmla="*/ 1400959 w 1751198"/>
                <a:gd name="connsiteY1" fmla="*/ 0 h 700479"/>
                <a:gd name="connsiteX2" fmla="*/ 1751198 w 1751198"/>
                <a:gd name="connsiteY2" fmla="*/ 350240 h 700479"/>
                <a:gd name="connsiteX3" fmla="*/ 1400959 w 1751198"/>
                <a:gd name="connsiteY3" fmla="*/ 700479 h 700479"/>
                <a:gd name="connsiteX4" fmla="*/ 0 w 1751198"/>
                <a:gd name="connsiteY4" fmla="*/ 700479 h 700479"/>
                <a:gd name="connsiteX5" fmla="*/ 350240 w 1751198"/>
                <a:gd name="connsiteY5" fmla="*/ 350240 h 700479"/>
                <a:gd name="connsiteX6" fmla="*/ 0 w 1751198"/>
                <a:gd name="connsiteY6" fmla="*/ 0 h 700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51198" h="700479">
                  <a:moveTo>
                    <a:pt x="0" y="0"/>
                  </a:moveTo>
                  <a:lnTo>
                    <a:pt x="1400959" y="0"/>
                  </a:lnTo>
                  <a:lnTo>
                    <a:pt x="1751198" y="350240"/>
                  </a:lnTo>
                  <a:lnTo>
                    <a:pt x="1400959" y="700479"/>
                  </a:lnTo>
                  <a:lnTo>
                    <a:pt x="0" y="700479"/>
                  </a:lnTo>
                  <a:lnTo>
                    <a:pt x="350240" y="350240"/>
                  </a:lnTo>
                  <a:lnTo>
                    <a:pt x="0" y="0"/>
                  </a:lnTo>
                  <a:close/>
                </a:path>
              </a:pathLst>
            </a:custGeom>
            <a:solidFill>
              <a:schemeClr val="accent2"/>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414248" tIns="42672" rIns="371575" bIns="42672"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tx2"/>
                  </a:solidFill>
                </a:rPr>
                <a:t>Frame the ML problem</a:t>
              </a:r>
            </a:p>
          </p:txBody>
        </p:sp>
        <p:sp>
          <p:nvSpPr>
            <p:cNvPr id="37" name="Freeform 36">
              <a:extLst>
                <a:ext uri="{FF2B5EF4-FFF2-40B4-BE49-F238E27FC236}">
                  <a16:creationId xmlns:a16="http://schemas.microsoft.com/office/drawing/2014/main" id="{42ED67C6-E7BC-3C8A-FC37-1494DD06E8B2}"/>
                </a:ext>
              </a:extLst>
            </p:cNvPr>
            <p:cNvSpPr/>
            <p:nvPr/>
          </p:nvSpPr>
          <p:spPr>
            <a:xfrm>
              <a:off x="3173325" y="3078760"/>
              <a:ext cx="1751198" cy="1203681"/>
            </a:xfrm>
            <a:custGeom>
              <a:avLst/>
              <a:gdLst>
                <a:gd name="connsiteX0" fmla="*/ 0 w 1751198"/>
                <a:gd name="connsiteY0" fmla="*/ 0 h 700479"/>
                <a:gd name="connsiteX1" fmla="*/ 1400959 w 1751198"/>
                <a:gd name="connsiteY1" fmla="*/ 0 h 700479"/>
                <a:gd name="connsiteX2" fmla="*/ 1751198 w 1751198"/>
                <a:gd name="connsiteY2" fmla="*/ 350240 h 700479"/>
                <a:gd name="connsiteX3" fmla="*/ 1400959 w 1751198"/>
                <a:gd name="connsiteY3" fmla="*/ 700479 h 700479"/>
                <a:gd name="connsiteX4" fmla="*/ 0 w 1751198"/>
                <a:gd name="connsiteY4" fmla="*/ 700479 h 700479"/>
                <a:gd name="connsiteX5" fmla="*/ 350240 w 1751198"/>
                <a:gd name="connsiteY5" fmla="*/ 350240 h 700479"/>
                <a:gd name="connsiteX6" fmla="*/ 0 w 1751198"/>
                <a:gd name="connsiteY6" fmla="*/ 0 h 700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51198" h="700479">
                  <a:moveTo>
                    <a:pt x="0" y="0"/>
                  </a:moveTo>
                  <a:lnTo>
                    <a:pt x="1400959" y="0"/>
                  </a:lnTo>
                  <a:lnTo>
                    <a:pt x="1751198" y="350240"/>
                  </a:lnTo>
                  <a:lnTo>
                    <a:pt x="1400959" y="700479"/>
                  </a:lnTo>
                  <a:lnTo>
                    <a:pt x="0" y="700479"/>
                  </a:lnTo>
                  <a:lnTo>
                    <a:pt x="350240" y="350240"/>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14248" tIns="42672" rIns="371575" bIns="42672" numCol="1" spcCol="1270" anchor="ctr" anchorCtr="0">
              <a:noAutofit/>
            </a:bodyPr>
            <a:lstStyle/>
            <a:p>
              <a:pPr marL="0" lvl="0" indent="0" algn="ctr" defTabSz="711200">
                <a:lnSpc>
                  <a:spcPct val="90000"/>
                </a:lnSpc>
                <a:spcBef>
                  <a:spcPct val="0"/>
                </a:spcBef>
                <a:spcAft>
                  <a:spcPct val="35000"/>
                </a:spcAft>
                <a:buNone/>
              </a:pPr>
              <a:r>
                <a:rPr lang="en-US" sz="1600" kern="1200" dirty="0"/>
                <a:t>Collect data</a:t>
              </a:r>
            </a:p>
          </p:txBody>
        </p:sp>
        <p:sp>
          <p:nvSpPr>
            <p:cNvPr id="38" name="Freeform 37">
              <a:extLst>
                <a:ext uri="{FF2B5EF4-FFF2-40B4-BE49-F238E27FC236}">
                  <a16:creationId xmlns:a16="http://schemas.microsoft.com/office/drawing/2014/main" id="{BE555AC4-4812-E3B8-93D6-412AD49225E4}"/>
                </a:ext>
              </a:extLst>
            </p:cNvPr>
            <p:cNvSpPr/>
            <p:nvPr/>
          </p:nvSpPr>
          <p:spPr>
            <a:xfrm>
              <a:off x="4574284" y="3078760"/>
              <a:ext cx="1751198" cy="1203681"/>
            </a:xfrm>
            <a:custGeom>
              <a:avLst/>
              <a:gdLst>
                <a:gd name="connsiteX0" fmla="*/ 0 w 1751198"/>
                <a:gd name="connsiteY0" fmla="*/ 0 h 700479"/>
                <a:gd name="connsiteX1" fmla="*/ 1400959 w 1751198"/>
                <a:gd name="connsiteY1" fmla="*/ 0 h 700479"/>
                <a:gd name="connsiteX2" fmla="*/ 1751198 w 1751198"/>
                <a:gd name="connsiteY2" fmla="*/ 350240 h 700479"/>
                <a:gd name="connsiteX3" fmla="*/ 1400959 w 1751198"/>
                <a:gd name="connsiteY3" fmla="*/ 700479 h 700479"/>
                <a:gd name="connsiteX4" fmla="*/ 0 w 1751198"/>
                <a:gd name="connsiteY4" fmla="*/ 700479 h 700479"/>
                <a:gd name="connsiteX5" fmla="*/ 350240 w 1751198"/>
                <a:gd name="connsiteY5" fmla="*/ 350240 h 700479"/>
                <a:gd name="connsiteX6" fmla="*/ 0 w 1751198"/>
                <a:gd name="connsiteY6" fmla="*/ 0 h 700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51198" h="700479">
                  <a:moveTo>
                    <a:pt x="0" y="0"/>
                  </a:moveTo>
                  <a:lnTo>
                    <a:pt x="1400959" y="0"/>
                  </a:lnTo>
                  <a:lnTo>
                    <a:pt x="1751198" y="350240"/>
                  </a:lnTo>
                  <a:lnTo>
                    <a:pt x="1400959" y="700479"/>
                  </a:lnTo>
                  <a:lnTo>
                    <a:pt x="0" y="700479"/>
                  </a:lnTo>
                  <a:lnTo>
                    <a:pt x="350240" y="350240"/>
                  </a:lnTo>
                  <a:lnTo>
                    <a:pt x="0" y="0"/>
                  </a:lnTo>
                  <a:close/>
                </a:path>
              </a:pathLst>
            </a:custGeom>
            <a:solidFill>
              <a:schemeClr val="accent2"/>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414248" tIns="42672" rIns="371575" bIns="42672"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tx2"/>
                  </a:solidFill>
                </a:rPr>
                <a:t>Pre-process data</a:t>
              </a:r>
            </a:p>
          </p:txBody>
        </p:sp>
        <p:sp>
          <p:nvSpPr>
            <p:cNvPr id="39" name="Freeform 38">
              <a:extLst>
                <a:ext uri="{FF2B5EF4-FFF2-40B4-BE49-F238E27FC236}">
                  <a16:creationId xmlns:a16="http://schemas.microsoft.com/office/drawing/2014/main" id="{151E3B8B-02AD-7C3C-053F-C96D2B63898D}"/>
                </a:ext>
              </a:extLst>
            </p:cNvPr>
            <p:cNvSpPr/>
            <p:nvPr/>
          </p:nvSpPr>
          <p:spPr>
            <a:xfrm>
              <a:off x="5975243" y="3078760"/>
              <a:ext cx="1751198" cy="1203681"/>
            </a:xfrm>
            <a:custGeom>
              <a:avLst/>
              <a:gdLst>
                <a:gd name="connsiteX0" fmla="*/ 0 w 1751198"/>
                <a:gd name="connsiteY0" fmla="*/ 0 h 700479"/>
                <a:gd name="connsiteX1" fmla="*/ 1400959 w 1751198"/>
                <a:gd name="connsiteY1" fmla="*/ 0 h 700479"/>
                <a:gd name="connsiteX2" fmla="*/ 1751198 w 1751198"/>
                <a:gd name="connsiteY2" fmla="*/ 350240 h 700479"/>
                <a:gd name="connsiteX3" fmla="*/ 1400959 w 1751198"/>
                <a:gd name="connsiteY3" fmla="*/ 700479 h 700479"/>
                <a:gd name="connsiteX4" fmla="*/ 0 w 1751198"/>
                <a:gd name="connsiteY4" fmla="*/ 700479 h 700479"/>
                <a:gd name="connsiteX5" fmla="*/ 350240 w 1751198"/>
                <a:gd name="connsiteY5" fmla="*/ 350240 h 700479"/>
                <a:gd name="connsiteX6" fmla="*/ 0 w 1751198"/>
                <a:gd name="connsiteY6" fmla="*/ 0 h 700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51198" h="700479">
                  <a:moveTo>
                    <a:pt x="0" y="0"/>
                  </a:moveTo>
                  <a:lnTo>
                    <a:pt x="1400959" y="0"/>
                  </a:lnTo>
                  <a:lnTo>
                    <a:pt x="1751198" y="350240"/>
                  </a:lnTo>
                  <a:lnTo>
                    <a:pt x="1400959" y="700479"/>
                  </a:lnTo>
                  <a:lnTo>
                    <a:pt x="0" y="700479"/>
                  </a:lnTo>
                  <a:lnTo>
                    <a:pt x="350240" y="350240"/>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14248" tIns="42672" rIns="371575" bIns="42672" numCol="1" spcCol="1270" anchor="ctr" anchorCtr="0">
              <a:noAutofit/>
            </a:bodyPr>
            <a:lstStyle/>
            <a:p>
              <a:pPr marL="0" lvl="0" indent="0" algn="ctr" defTabSz="711200">
                <a:lnSpc>
                  <a:spcPct val="90000"/>
                </a:lnSpc>
                <a:spcBef>
                  <a:spcPct val="0"/>
                </a:spcBef>
                <a:spcAft>
                  <a:spcPct val="35000"/>
                </a:spcAft>
                <a:buNone/>
              </a:pPr>
              <a:r>
                <a:rPr lang="en-US" sz="1600" kern="1200" dirty="0"/>
                <a:t>Engineer the features</a:t>
              </a:r>
            </a:p>
          </p:txBody>
        </p:sp>
        <p:sp>
          <p:nvSpPr>
            <p:cNvPr id="41" name="Freeform 40">
              <a:extLst>
                <a:ext uri="{FF2B5EF4-FFF2-40B4-BE49-F238E27FC236}">
                  <a16:creationId xmlns:a16="http://schemas.microsoft.com/office/drawing/2014/main" id="{DFE25532-F90E-B454-2892-0FE4E24D12B2}"/>
                </a:ext>
              </a:extLst>
            </p:cNvPr>
            <p:cNvSpPr/>
            <p:nvPr/>
          </p:nvSpPr>
          <p:spPr>
            <a:xfrm>
              <a:off x="8777161" y="3078760"/>
              <a:ext cx="1751198" cy="1203681"/>
            </a:xfrm>
            <a:custGeom>
              <a:avLst/>
              <a:gdLst>
                <a:gd name="connsiteX0" fmla="*/ 0 w 1751198"/>
                <a:gd name="connsiteY0" fmla="*/ 0 h 700479"/>
                <a:gd name="connsiteX1" fmla="*/ 1400959 w 1751198"/>
                <a:gd name="connsiteY1" fmla="*/ 0 h 700479"/>
                <a:gd name="connsiteX2" fmla="*/ 1751198 w 1751198"/>
                <a:gd name="connsiteY2" fmla="*/ 350240 h 700479"/>
                <a:gd name="connsiteX3" fmla="*/ 1400959 w 1751198"/>
                <a:gd name="connsiteY3" fmla="*/ 700479 h 700479"/>
                <a:gd name="connsiteX4" fmla="*/ 0 w 1751198"/>
                <a:gd name="connsiteY4" fmla="*/ 700479 h 700479"/>
                <a:gd name="connsiteX5" fmla="*/ 350240 w 1751198"/>
                <a:gd name="connsiteY5" fmla="*/ 350240 h 700479"/>
                <a:gd name="connsiteX6" fmla="*/ 0 w 1751198"/>
                <a:gd name="connsiteY6" fmla="*/ 0 h 700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51198" h="700479">
                  <a:moveTo>
                    <a:pt x="0" y="0"/>
                  </a:moveTo>
                  <a:lnTo>
                    <a:pt x="1400959" y="0"/>
                  </a:lnTo>
                  <a:lnTo>
                    <a:pt x="1751198" y="350240"/>
                  </a:lnTo>
                  <a:lnTo>
                    <a:pt x="1400959" y="700479"/>
                  </a:lnTo>
                  <a:lnTo>
                    <a:pt x="0" y="700479"/>
                  </a:lnTo>
                  <a:lnTo>
                    <a:pt x="350240" y="350240"/>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14248" tIns="42672" rIns="371575" bIns="42672" numCol="1" spcCol="1270" anchor="ctr" anchorCtr="0">
              <a:noAutofit/>
            </a:bodyPr>
            <a:lstStyle/>
            <a:p>
              <a:pPr marL="0" lvl="0" indent="0" algn="ctr" defTabSz="711200">
                <a:lnSpc>
                  <a:spcPct val="90000"/>
                </a:lnSpc>
                <a:spcBef>
                  <a:spcPct val="0"/>
                </a:spcBef>
                <a:spcAft>
                  <a:spcPct val="35000"/>
                </a:spcAft>
                <a:buNone/>
              </a:pPr>
              <a:r>
                <a:rPr lang="en-US" sz="1600" kern="1200" dirty="0"/>
                <a:t>Deploy</a:t>
              </a:r>
            </a:p>
          </p:txBody>
        </p:sp>
        <p:sp>
          <p:nvSpPr>
            <p:cNvPr id="42" name="Freeform 41">
              <a:extLst>
                <a:ext uri="{FF2B5EF4-FFF2-40B4-BE49-F238E27FC236}">
                  <a16:creationId xmlns:a16="http://schemas.microsoft.com/office/drawing/2014/main" id="{287CC05B-3BCB-CB0A-2F9E-8605B57F3C24}"/>
                </a:ext>
              </a:extLst>
            </p:cNvPr>
            <p:cNvSpPr/>
            <p:nvPr/>
          </p:nvSpPr>
          <p:spPr>
            <a:xfrm>
              <a:off x="10178120" y="3078760"/>
              <a:ext cx="1751198" cy="1203681"/>
            </a:xfrm>
            <a:custGeom>
              <a:avLst/>
              <a:gdLst>
                <a:gd name="connsiteX0" fmla="*/ 0 w 1751198"/>
                <a:gd name="connsiteY0" fmla="*/ 0 h 700479"/>
                <a:gd name="connsiteX1" fmla="*/ 1400959 w 1751198"/>
                <a:gd name="connsiteY1" fmla="*/ 0 h 700479"/>
                <a:gd name="connsiteX2" fmla="*/ 1751198 w 1751198"/>
                <a:gd name="connsiteY2" fmla="*/ 350240 h 700479"/>
                <a:gd name="connsiteX3" fmla="*/ 1400959 w 1751198"/>
                <a:gd name="connsiteY3" fmla="*/ 700479 h 700479"/>
                <a:gd name="connsiteX4" fmla="*/ 0 w 1751198"/>
                <a:gd name="connsiteY4" fmla="*/ 700479 h 700479"/>
                <a:gd name="connsiteX5" fmla="*/ 350240 w 1751198"/>
                <a:gd name="connsiteY5" fmla="*/ 350240 h 700479"/>
                <a:gd name="connsiteX6" fmla="*/ 0 w 1751198"/>
                <a:gd name="connsiteY6" fmla="*/ 0 h 700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51198" h="700479">
                  <a:moveTo>
                    <a:pt x="0" y="0"/>
                  </a:moveTo>
                  <a:lnTo>
                    <a:pt x="1400959" y="0"/>
                  </a:lnTo>
                  <a:lnTo>
                    <a:pt x="1751198" y="350240"/>
                  </a:lnTo>
                  <a:lnTo>
                    <a:pt x="1400959" y="700479"/>
                  </a:lnTo>
                  <a:lnTo>
                    <a:pt x="0" y="700479"/>
                  </a:lnTo>
                  <a:lnTo>
                    <a:pt x="350240" y="350240"/>
                  </a:lnTo>
                  <a:lnTo>
                    <a:pt x="0" y="0"/>
                  </a:lnTo>
                  <a:close/>
                </a:path>
              </a:pathLst>
            </a:custGeom>
            <a:solidFill>
              <a:schemeClr val="accent2"/>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430250" tIns="53340" rIns="376909" bIns="53340" numCol="1" spcCol="1270" anchor="ctr" anchorCtr="0">
              <a:noAutofit/>
            </a:bodyPr>
            <a:lstStyle/>
            <a:p>
              <a:pPr marL="0" lvl="0" indent="0" algn="ctr" defTabSz="889000">
                <a:lnSpc>
                  <a:spcPct val="90000"/>
                </a:lnSpc>
                <a:spcBef>
                  <a:spcPct val="0"/>
                </a:spcBef>
                <a:spcAft>
                  <a:spcPct val="35000"/>
                </a:spcAft>
                <a:buNone/>
              </a:pPr>
              <a:r>
                <a:rPr lang="en-US" sz="1600" kern="1200" dirty="0">
                  <a:solidFill>
                    <a:schemeClr val="tx2"/>
                  </a:solidFill>
                </a:rPr>
                <a:t>Monitor</a:t>
              </a:r>
            </a:p>
          </p:txBody>
        </p:sp>
        <p:sp>
          <p:nvSpPr>
            <p:cNvPr id="40" name="Freeform 39">
              <a:extLst>
                <a:ext uri="{FF2B5EF4-FFF2-40B4-BE49-F238E27FC236}">
                  <a16:creationId xmlns:a16="http://schemas.microsoft.com/office/drawing/2014/main" id="{3E279C3D-45E7-CCEE-E327-2C629A6109CD}"/>
                </a:ext>
              </a:extLst>
            </p:cNvPr>
            <p:cNvSpPr/>
            <p:nvPr/>
          </p:nvSpPr>
          <p:spPr>
            <a:xfrm>
              <a:off x="7376202" y="3078760"/>
              <a:ext cx="1751198" cy="1203681"/>
            </a:xfrm>
            <a:custGeom>
              <a:avLst/>
              <a:gdLst>
                <a:gd name="connsiteX0" fmla="*/ 0 w 1751198"/>
                <a:gd name="connsiteY0" fmla="*/ 0 h 700479"/>
                <a:gd name="connsiteX1" fmla="*/ 1400959 w 1751198"/>
                <a:gd name="connsiteY1" fmla="*/ 0 h 700479"/>
                <a:gd name="connsiteX2" fmla="*/ 1751198 w 1751198"/>
                <a:gd name="connsiteY2" fmla="*/ 350240 h 700479"/>
                <a:gd name="connsiteX3" fmla="*/ 1400959 w 1751198"/>
                <a:gd name="connsiteY3" fmla="*/ 700479 h 700479"/>
                <a:gd name="connsiteX4" fmla="*/ 0 w 1751198"/>
                <a:gd name="connsiteY4" fmla="*/ 700479 h 700479"/>
                <a:gd name="connsiteX5" fmla="*/ 350240 w 1751198"/>
                <a:gd name="connsiteY5" fmla="*/ 350240 h 700479"/>
                <a:gd name="connsiteX6" fmla="*/ 0 w 1751198"/>
                <a:gd name="connsiteY6" fmla="*/ 0 h 700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51198" h="700479">
                  <a:moveTo>
                    <a:pt x="0" y="0"/>
                  </a:moveTo>
                  <a:lnTo>
                    <a:pt x="1400959" y="0"/>
                  </a:lnTo>
                  <a:lnTo>
                    <a:pt x="1751198" y="350240"/>
                  </a:lnTo>
                  <a:lnTo>
                    <a:pt x="1400959" y="700479"/>
                  </a:lnTo>
                  <a:lnTo>
                    <a:pt x="0" y="700479"/>
                  </a:lnTo>
                  <a:lnTo>
                    <a:pt x="350240" y="350240"/>
                  </a:lnTo>
                  <a:lnTo>
                    <a:pt x="0" y="0"/>
                  </a:lnTo>
                  <a:close/>
                </a:path>
              </a:pathLst>
            </a:custGeom>
            <a:solidFill>
              <a:schemeClr val="accent4"/>
            </a:solidFill>
            <a:ln w="38100">
              <a:solidFill>
                <a:schemeClr val="accent5"/>
              </a:solidFill>
              <a:prstDash val="dash"/>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414248" tIns="42672" rIns="371575" bIns="42672"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tx2"/>
                  </a:solidFill>
                </a:rPr>
                <a:t>Train, tune, and evaluate</a:t>
              </a:r>
            </a:p>
          </p:txBody>
        </p:sp>
      </p:grpSp>
      <p:sp>
        <p:nvSpPr>
          <p:cNvPr id="17" name="Chevron 16">
            <a:extLst>
              <a:ext uri="{FF2B5EF4-FFF2-40B4-BE49-F238E27FC236}">
                <a16:creationId xmlns:a16="http://schemas.microsoft.com/office/drawing/2014/main" id="{8BBB86F6-640E-BDF6-1BEB-E0424CB55B00}"/>
              </a:ext>
            </a:extLst>
          </p:cNvPr>
          <p:cNvSpPr/>
          <p:nvPr/>
        </p:nvSpPr>
        <p:spPr>
          <a:xfrm>
            <a:off x="4417795" y="1284593"/>
            <a:ext cx="2052879" cy="378959"/>
          </a:xfrm>
          <a:prstGeom prst="chevron">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rPr>
              <a:t>Process data</a:t>
            </a:r>
          </a:p>
        </p:txBody>
      </p:sp>
      <p:cxnSp>
        <p:nvCxnSpPr>
          <p:cNvPr id="18" name="Elbow Connector 17">
            <a:extLst>
              <a:ext uri="{FF2B5EF4-FFF2-40B4-BE49-F238E27FC236}">
                <a16:creationId xmlns:a16="http://schemas.microsoft.com/office/drawing/2014/main" id="{9A2BFD5B-ADD3-2C77-F9D4-CE59C5FAD187}"/>
              </a:ext>
            </a:extLst>
          </p:cNvPr>
          <p:cNvCxnSpPr>
            <a:cxnSpLocks/>
            <a:endCxn id="17" idx="3"/>
          </p:cNvCxnSpPr>
          <p:nvPr/>
        </p:nvCxnSpPr>
        <p:spPr>
          <a:xfrm flipH="1" flipV="1">
            <a:off x="6470674" y="1474073"/>
            <a:ext cx="899880" cy="444786"/>
          </a:xfrm>
          <a:prstGeom prst="bentConnector3">
            <a:avLst>
              <a:gd name="adj1" fmla="val -1280"/>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Elbow Connector 18">
            <a:extLst>
              <a:ext uri="{FF2B5EF4-FFF2-40B4-BE49-F238E27FC236}">
                <a16:creationId xmlns:a16="http://schemas.microsoft.com/office/drawing/2014/main" id="{5F393A99-3069-7D7C-044C-23CCBC2E88FC}"/>
              </a:ext>
            </a:extLst>
          </p:cNvPr>
          <p:cNvCxnSpPr>
            <a:cxnSpLocks/>
            <a:endCxn id="17" idx="1"/>
          </p:cNvCxnSpPr>
          <p:nvPr/>
        </p:nvCxnSpPr>
        <p:spPr>
          <a:xfrm flipV="1">
            <a:off x="3167677" y="1474073"/>
            <a:ext cx="1439598" cy="444786"/>
          </a:xfrm>
          <a:prstGeom prst="bentConnector3">
            <a:avLst>
              <a:gd name="adj1" fmla="val 478"/>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B7B1CD3D-B3C2-A730-ED77-2C7B5DB5721D}"/>
              </a:ext>
            </a:extLst>
          </p:cNvPr>
          <p:cNvSpPr/>
          <p:nvPr/>
        </p:nvSpPr>
        <p:spPr>
          <a:xfrm>
            <a:off x="8964843" y="4597331"/>
            <a:ext cx="2557058" cy="1063083"/>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232F3E"/>
                </a:solidFill>
              </a:rPr>
              <a:t>Protect against data poisoning threats</a:t>
            </a:r>
          </a:p>
        </p:txBody>
      </p:sp>
      <p:pic>
        <p:nvPicPr>
          <p:cNvPr id="5" name="Graphic 4">
            <a:extLst>
              <a:ext uri="{FF2B5EF4-FFF2-40B4-BE49-F238E27FC236}">
                <a16:creationId xmlns:a16="http://schemas.microsoft.com/office/drawing/2014/main" id="{A9F59C6D-7D12-63CE-EF51-69805DEB3B04}"/>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682191" y="3451403"/>
            <a:ext cx="1122362" cy="1122362"/>
          </a:xfrm>
          <a:prstGeom prst="rect">
            <a:avLst/>
          </a:prstGeom>
        </p:spPr>
      </p:pic>
      <p:sp>
        <p:nvSpPr>
          <p:cNvPr id="20" name="Rectangle 19">
            <a:extLst>
              <a:ext uri="{FF2B5EF4-FFF2-40B4-BE49-F238E27FC236}">
                <a16:creationId xmlns:a16="http://schemas.microsoft.com/office/drawing/2014/main" id="{5EC82641-A204-6CA4-8CB3-A93E6A1F9263}"/>
              </a:ext>
            </a:extLst>
          </p:cNvPr>
          <p:cNvSpPr/>
          <p:nvPr/>
        </p:nvSpPr>
        <p:spPr>
          <a:xfrm>
            <a:off x="610619" y="4597331"/>
            <a:ext cx="2557058" cy="1063083"/>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232F3E"/>
                </a:solidFill>
              </a:rPr>
              <a:t>Detect the risk of transfer learning</a:t>
            </a:r>
          </a:p>
        </p:txBody>
      </p:sp>
      <p:pic>
        <p:nvPicPr>
          <p:cNvPr id="7" name="Graphic 6">
            <a:extLst>
              <a:ext uri="{FF2B5EF4-FFF2-40B4-BE49-F238E27FC236}">
                <a16:creationId xmlns:a16="http://schemas.microsoft.com/office/drawing/2014/main" id="{23392632-A78E-06D9-20AD-DF6B8AA3F6B3}"/>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327967" y="3451403"/>
            <a:ext cx="1122363" cy="1122363"/>
          </a:xfrm>
          <a:prstGeom prst="rect">
            <a:avLst/>
          </a:prstGeom>
        </p:spPr>
      </p:pic>
      <p:sp>
        <p:nvSpPr>
          <p:cNvPr id="23" name="Rectangle 22">
            <a:extLst>
              <a:ext uri="{FF2B5EF4-FFF2-40B4-BE49-F238E27FC236}">
                <a16:creationId xmlns:a16="http://schemas.microsoft.com/office/drawing/2014/main" id="{2DA25B58-624D-4F71-7BED-2FA4E000428A}"/>
              </a:ext>
            </a:extLst>
          </p:cNvPr>
          <p:cNvSpPr/>
          <p:nvPr/>
        </p:nvSpPr>
        <p:spPr>
          <a:xfrm>
            <a:off x="6180101" y="4597331"/>
            <a:ext cx="2557058" cy="1063083"/>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solidFill>
              </a:rPr>
              <a:t>Secure inter-node cluster communications</a:t>
            </a:r>
          </a:p>
        </p:txBody>
      </p:sp>
      <p:pic>
        <p:nvPicPr>
          <p:cNvPr id="9" name="Graphic 8">
            <a:extLst>
              <a:ext uri="{FF2B5EF4-FFF2-40B4-BE49-F238E27FC236}">
                <a16:creationId xmlns:a16="http://schemas.microsoft.com/office/drawing/2014/main" id="{6F48831A-68A1-F86B-A6F7-B9F778397444}"/>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897449" y="3451403"/>
            <a:ext cx="1122362" cy="1122362"/>
          </a:xfrm>
          <a:prstGeom prst="rect">
            <a:avLst/>
          </a:prstGeom>
        </p:spPr>
      </p:pic>
      <p:sp>
        <p:nvSpPr>
          <p:cNvPr id="22" name="Rectangle 21">
            <a:extLst>
              <a:ext uri="{FF2B5EF4-FFF2-40B4-BE49-F238E27FC236}">
                <a16:creationId xmlns:a16="http://schemas.microsoft.com/office/drawing/2014/main" id="{99F27FEB-4DC5-B7F5-1874-6B7A49919326}"/>
              </a:ext>
            </a:extLst>
          </p:cNvPr>
          <p:cNvSpPr/>
          <p:nvPr/>
        </p:nvSpPr>
        <p:spPr>
          <a:xfrm>
            <a:off x="3395360" y="4597331"/>
            <a:ext cx="2557058" cy="1063083"/>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232F3E"/>
                </a:solidFill>
              </a:rPr>
              <a:t>Secure the governed ML environment</a:t>
            </a:r>
          </a:p>
        </p:txBody>
      </p:sp>
      <p:pic>
        <p:nvPicPr>
          <p:cNvPr id="11" name="Graphic 10">
            <a:extLst>
              <a:ext uri="{FF2B5EF4-FFF2-40B4-BE49-F238E27FC236}">
                <a16:creationId xmlns:a16="http://schemas.microsoft.com/office/drawing/2014/main" id="{FC1506D0-13E0-5875-149A-48474242F4C2}"/>
              </a:ext>
              <a:ext uri="{C183D7F6-B498-43B3-948B-1728B52AA6E4}">
                <adec:decorative xmlns:adec="http://schemas.microsoft.com/office/drawing/2017/decorative" val="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112707" y="3451402"/>
            <a:ext cx="1122364" cy="1122364"/>
          </a:xfrm>
          <a:prstGeom prst="rect">
            <a:avLst/>
          </a:prstGeom>
        </p:spPr>
      </p:pic>
    </p:spTree>
    <p:custDataLst>
      <p:tags r:id="rId1"/>
    </p:custDataLst>
    <p:extLst>
      <p:ext uri="{BB962C8B-B14F-4D97-AF65-F5344CB8AC3E}">
        <p14:creationId xmlns:p14="http://schemas.microsoft.com/office/powerpoint/2010/main" val="163516324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54407DC-CF50-46A7-A56F-ED812D0FB76A}"/>
              </a:ext>
            </a:extLst>
          </p:cNvPr>
          <p:cNvSpPr>
            <a:spLocks noGrp="1"/>
          </p:cNvSpPr>
          <p:nvPr>
            <p:ph type="sldNum" sz="quarter" idx="20"/>
          </p:nvPr>
        </p:nvSpPr>
        <p:spPr/>
        <p:txBody>
          <a:bodyPr/>
          <a:lstStyle/>
          <a:p>
            <a:fld id="{930176A1-BCF0-4712-97A6-6B495F55390B}" type="slidenum">
              <a:rPr lang="en-US" smtClean="0"/>
              <a:pPr/>
              <a:t>72</a:t>
            </a:fld>
            <a:endParaRPr lang="en-US" dirty="0"/>
          </a:p>
        </p:txBody>
      </p:sp>
      <p:sp>
        <p:nvSpPr>
          <p:cNvPr id="3" name="Title 2">
            <a:extLst>
              <a:ext uri="{FF2B5EF4-FFF2-40B4-BE49-F238E27FC236}">
                <a16:creationId xmlns:a16="http://schemas.microsoft.com/office/drawing/2014/main" id="{CC5142E9-14FE-476C-97B2-D41AC5C5AA80}"/>
              </a:ext>
            </a:extLst>
          </p:cNvPr>
          <p:cNvSpPr>
            <a:spLocks noGrp="1"/>
          </p:cNvSpPr>
          <p:nvPr>
            <p:ph type="title"/>
          </p:nvPr>
        </p:nvSpPr>
        <p:spPr/>
        <p:txBody>
          <a:bodyPr/>
          <a:lstStyle/>
          <a:p>
            <a:r>
              <a:rPr lang="en-US" dirty="0"/>
              <a:t>Phase: Deploy</a:t>
            </a:r>
          </a:p>
        </p:txBody>
      </p:sp>
      <p:grpSp>
        <p:nvGrpSpPr>
          <p:cNvPr id="34" name="Group 33">
            <a:extLst>
              <a:ext uri="{FF2B5EF4-FFF2-40B4-BE49-F238E27FC236}">
                <a16:creationId xmlns:a16="http://schemas.microsoft.com/office/drawing/2014/main" id="{D738B4C3-495E-496C-D44D-65C150654421}"/>
              </a:ext>
            </a:extLst>
          </p:cNvPr>
          <p:cNvGrpSpPr/>
          <p:nvPr/>
        </p:nvGrpSpPr>
        <p:grpSpPr>
          <a:xfrm>
            <a:off x="365760" y="1918859"/>
            <a:ext cx="11557910" cy="1203681"/>
            <a:chOff x="371408" y="3078760"/>
            <a:chExt cx="11557910" cy="1203681"/>
          </a:xfrm>
        </p:grpSpPr>
        <p:sp>
          <p:nvSpPr>
            <p:cNvPr id="35" name="Freeform 34">
              <a:extLst>
                <a:ext uri="{FF2B5EF4-FFF2-40B4-BE49-F238E27FC236}">
                  <a16:creationId xmlns:a16="http://schemas.microsoft.com/office/drawing/2014/main" id="{836C1D20-8512-36A4-3C57-9B7FED9D7B78}"/>
                </a:ext>
              </a:extLst>
            </p:cNvPr>
            <p:cNvSpPr/>
            <p:nvPr/>
          </p:nvSpPr>
          <p:spPr>
            <a:xfrm>
              <a:off x="371408" y="3078760"/>
              <a:ext cx="1751198" cy="1203681"/>
            </a:xfrm>
            <a:custGeom>
              <a:avLst/>
              <a:gdLst>
                <a:gd name="connsiteX0" fmla="*/ 0 w 1751198"/>
                <a:gd name="connsiteY0" fmla="*/ 0 h 700479"/>
                <a:gd name="connsiteX1" fmla="*/ 1400959 w 1751198"/>
                <a:gd name="connsiteY1" fmla="*/ 0 h 700479"/>
                <a:gd name="connsiteX2" fmla="*/ 1751198 w 1751198"/>
                <a:gd name="connsiteY2" fmla="*/ 350240 h 700479"/>
                <a:gd name="connsiteX3" fmla="*/ 1400959 w 1751198"/>
                <a:gd name="connsiteY3" fmla="*/ 700479 h 700479"/>
                <a:gd name="connsiteX4" fmla="*/ 0 w 1751198"/>
                <a:gd name="connsiteY4" fmla="*/ 700479 h 700479"/>
                <a:gd name="connsiteX5" fmla="*/ 0 w 1751198"/>
                <a:gd name="connsiteY5" fmla="*/ 0 h 700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51198" h="700479">
                  <a:moveTo>
                    <a:pt x="0" y="0"/>
                  </a:moveTo>
                  <a:lnTo>
                    <a:pt x="1400959" y="0"/>
                  </a:lnTo>
                  <a:lnTo>
                    <a:pt x="1751198" y="350240"/>
                  </a:lnTo>
                  <a:lnTo>
                    <a:pt x="1400959" y="700479"/>
                  </a:lnTo>
                  <a:lnTo>
                    <a:pt x="0" y="700479"/>
                  </a:lnTo>
                  <a:lnTo>
                    <a:pt x="0" y="0"/>
                  </a:lnTo>
                  <a:close/>
                </a:path>
              </a:pathLst>
            </a:custGeom>
            <a:solidFill>
              <a:schemeClr val="accent1"/>
            </a:solidFill>
            <a:ln>
              <a:solidFill>
                <a:schemeClr val="bg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5344" tIns="42672" rIns="196456" bIns="42672"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bg1"/>
                  </a:solidFill>
                </a:rPr>
                <a:t>Identify the business goal</a:t>
              </a:r>
            </a:p>
          </p:txBody>
        </p:sp>
        <p:sp>
          <p:nvSpPr>
            <p:cNvPr id="36" name="Freeform 35">
              <a:extLst>
                <a:ext uri="{FF2B5EF4-FFF2-40B4-BE49-F238E27FC236}">
                  <a16:creationId xmlns:a16="http://schemas.microsoft.com/office/drawing/2014/main" id="{399736D4-591C-0173-201C-686781D88B91}"/>
                </a:ext>
              </a:extLst>
            </p:cNvPr>
            <p:cNvSpPr/>
            <p:nvPr/>
          </p:nvSpPr>
          <p:spPr>
            <a:xfrm>
              <a:off x="1772366" y="3078760"/>
              <a:ext cx="1751198" cy="1203681"/>
            </a:xfrm>
            <a:custGeom>
              <a:avLst/>
              <a:gdLst>
                <a:gd name="connsiteX0" fmla="*/ 0 w 1751198"/>
                <a:gd name="connsiteY0" fmla="*/ 0 h 700479"/>
                <a:gd name="connsiteX1" fmla="*/ 1400959 w 1751198"/>
                <a:gd name="connsiteY1" fmla="*/ 0 h 700479"/>
                <a:gd name="connsiteX2" fmla="*/ 1751198 w 1751198"/>
                <a:gd name="connsiteY2" fmla="*/ 350240 h 700479"/>
                <a:gd name="connsiteX3" fmla="*/ 1400959 w 1751198"/>
                <a:gd name="connsiteY3" fmla="*/ 700479 h 700479"/>
                <a:gd name="connsiteX4" fmla="*/ 0 w 1751198"/>
                <a:gd name="connsiteY4" fmla="*/ 700479 h 700479"/>
                <a:gd name="connsiteX5" fmla="*/ 350240 w 1751198"/>
                <a:gd name="connsiteY5" fmla="*/ 350240 h 700479"/>
                <a:gd name="connsiteX6" fmla="*/ 0 w 1751198"/>
                <a:gd name="connsiteY6" fmla="*/ 0 h 700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51198" h="700479">
                  <a:moveTo>
                    <a:pt x="0" y="0"/>
                  </a:moveTo>
                  <a:lnTo>
                    <a:pt x="1400959" y="0"/>
                  </a:lnTo>
                  <a:lnTo>
                    <a:pt x="1751198" y="350240"/>
                  </a:lnTo>
                  <a:lnTo>
                    <a:pt x="1400959" y="700479"/>
                  </a:lnTo>
                  <a:lnTo>
                    <a:pt x="0" y="700479"/>
                  </a:lnTo>
                  <a:lnTo>
                    <a:pt x="350240" y="350240"/>
                  </a:lnTo>
                  <a:lnTo>
                    <a:pt x="0" y="0"/>
                  </a:lnTo>
                  <a:close/>
                </a:path>
              </a:pathLst>
            </a:custGeom>
            <a:solidFill>
              <a:schemeClr val="accent2"/>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414248" tIns="42672" rIns="371575" bIns="42672"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tx2"/>
                  </a:solidFill>
                </a:rPr>
                <a:t>Frame the ML problem</a:t>
              </a:r>
            </a:p>
          </p:txBody>
        </p:sp>
        <p:sp>
          <p:nvSpPr>
            <p:cNvPr id="37" name="Freeform 36">
              <a:extLst>
                <a:ext uri="{FF2B5EF4-FFF2-40B4-BE49-F238E27FC236}">
                  <a16:creationId xmlns:a16="http://schemas.microsoft.com/office/drawing/2014/main" id="{42ED67C6-E7BC-3C8A-FC37-1494DD06E8B2}"/>
                </a:ext>
              </a:extLst>
            </p:cNvPr>
            <p:cNvSpPr/>
            <p:nvPr/>
          </p:nvSpPr>
          <p:spPr>
            <a:xfrm>
              <a:off x="3173325" y="3078760"/>
              <a:ext cx="1751198" cy="1203681"/>
            </a:xfrm>
            <a:custGeom>
              <a:avLst/>
              <a:gdLst>
                <a:gd name="connsiteX0" fmla="*/ 0 w 1751198"/>
                <a:gd name="connsiteY0" fmla="*/ 0 h 700479"/>
                <a:gd name="connsiteX1" fmla="*/ 1400959 w 1751198"/>
                <a:gd name="connsiteY1" fmla="*/ 0 h 700479"/>
                <a:gd name="connsiteX2" fmla="*/ 1751198 w 1751198"/>
                <a:gd name="connsiteY2" fmla="*/ 350240 h 700479"/>
                <a:gd name="connsiteX3" fmla="*/ 1400959 w 1751198"/>
                <a:gd name="connsiteY3" fmla="*/ 700479 h 700479"/>
                <a:gd name="connsiteX4" fmla="*/ 0 w 1751198"/>
                <a:gd name="connsiteY4" fmla="*/ 700479 h 700479"/>
                <a:gd name="connsiteX5" fmla="*/ 350240 w 1751198"/>
                <a:gd name="connsiteY5" fmla="*/ 350240 h 700479"/>
                <a:gd name="connsiteX6" fmla="*/ 0 w 1751198"/>
                <a:gd name="connsiteY6" fmla="*/ 0 h 700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51198" h="700479">
                  <a:moveTo>
                    <a:pt x="0" y="0"/>
                  </a:moveTo>
                  <a:lnTo>
                    <a:pt x="1400959" y="0"/>
                  </a:lnTo>
                  <a:lnTo>
                    <a:pt x="1751198" y="350240"/>
                  </a:lnTo>
                  <a:lnTo>
                    <a:pt x="1400959" y="700479"/>
                  </a:lnTo>
                  <a:lnTo>
                    <a:pt x="0" y="700479"/>
                  </a:lnTo>
                  <a:lnTo>
                    <a:pt x="350240" y="350240"/>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14248" tIns="42672" rIns="371575" bIns="42672" numCol="1" spcCol="1270" anchor="ctr" anchorCtr="0">
              <a:noAutofit/>
            </a:bodyPr>
            <a:lstStyle/>
            <a:p>
              <a:pPr marL="0" lvl="0" indent="0" algn="ctr" defTabSz="711200">
                <a:lnSpc>
                  <a:spcPct val="90000"/>
                </a:lnSpc>
                <a:spcBef>
                  <a:spcPct val="0"/>
                </a:spcBef>
                <a:spcAft>
                  <a:spcPct val="35000"/>
                </a:spcAft>
                <a:buNone/>
              </a:pPr>
              <a:r>
                <a:rPr lang="en-US" sz="1600" kern="1200" dirty="0"/>
                <a:t>Collect data</a:t>
              </a:r>
            </a:p>
          </p:txBody>
        </p:sp>
        <p:sp>
          <p:nvSpPr>
            <p:cNvPr id="38" name="Freeform 37">
              <a:extLst>
                <a:ext uri="{FF2B5EF4-FFF2-40B4-BE49-F238E27FC236}">
                  <a16:creationId xmlns:a16="http://schemas.microsoft.com/office/drawing/2014/main" id="{BE555AC4-4812-E3B8-93D6-412AD49225E4}"/>
                </a:ext>
              </a:extLst>
            </p:cNvPr>
            <p:cNvSpPr/>
            <p:nvPr/>
          </p:nvSpPr>
          <p:spPr>
            <a:xfrm>
              <a:off x="4574284" y="3078760"/>
              <a:ext cx="1751198" cy="1203681"/>
            </a:xfrm>
            <a:custGeom>
              <a:avLst/>
              <a:gdLst>
                <a:gd name="connsiteX0" fmla="*/ 0 w 1751198"/>
                <a:gd name="connsiteY0" fmla="*/ 0 h 700479"/>
                <a:gd name="connsiteX1" fmla="*/ 1400959 w 1751198"/>
                <a:gd name="connsiteY1" fmla="*/ 0 h 700479"/>
                <a:gd name="connsiteX2" fmla="*/ 1751198 w 1751198"/>
                <a:gd name="connsiteY2" fmla="*/ 350240 h 700479"/>
                <a:gd name="connsiteX3" fmla="*/ 1400959 w 1751198"/>
                <a:gd name="connsiteY3" fmla="*/ 700479 h 700479"/>
                <a:gd name="connsiteX4" fmla="*/ 0 w 1751198"/>
                <a:gd name="connsiteY4" fmla="*/ 700479 h 700479"/>
                <a:gd name="connsiteX5" fmla="*/ 350240 w 1751198"/>
                <a:gd name="connsiteY5" fmla="*/ 350240 h 700479"/>
                <a:gd name="connsiteX6" fmla="*/ 0 w 1751198"/>
                <a:gd name="connsiteY6" fmla="*/ 0 h 700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51198" h="700479">
                  <a:moveTo>
                    <a:pt x="0" y="0"/>
                  </a:moveTo>
                  <a:lnTo>
                    <a:pt x="1400959" y="0"/>
                  </a:lnTo>
                  <a:lnTo>
                    <a:pt x="1751198" y="350240"/>
                  </a:lnTo>
                  <a:lnTo>
                    <a:pt x="1400959" y="700479"/>
                  </a:lnTo>
                  <a:lnTo>
                    <a:pt x="0" y="700479"/>
                  </a:lnTo>
                  <a:lnTo>
                    <a:pt x="350240" y="350240"/>
                  </a:lnTo>
                  <a:lnTo>
                    <a:pt x="0" y="0"/>
                  </a:lnTo>
                  <a:close/>
                </a:path>
              </a:pathLst>
            </a:custGeom>
            <a:solidFill>
              <a:schemeClr val="accent2"/>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414248" tIns="42672" rIns="371575" bIns="42672"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tx2"/>
                  </a:solidFill>
                </a:rPr>
                <a:t>Pre-process data</a:t>
              </a:r>
            </a:p>
          </p:txBody>
        </p:sp>
        <p:sp>
          <p:nvSpPr>
            <p:cNvPr id="39" name="Freeform 38">
              <a:extLst>
                <a:ext uri="{FF2B5EF4-FFF2-40B4-BE49-F238E27FC236}">
                  <a16:creationId xmlns:a16="http://schemas.microsoft.com/office/drawing/2014/main" id="{151E3B8B-02AD-7C3C-053F-C96D2B63898D}"/>
                </a:ext>
              </a:extLst>
            </p:cNvPr>
            <p:cNvSpPr/>
            <p:nvPr/>
          </p:nvSpPr>
          <p:spPr>
            <a:xfrm>
              <a:off x="5975243" y="3078760"/>
              <a:ext cx="1751198" cy="1203681"/>
            </a:xfrm>
            <a:custGeom>
              <a:avLst/>
              <a:gdLst>
                <a:gd name="connsiteX0" fmla="*/ 0 w 1751198"/>
                <a:gd name="connsiteY0" fmla="*/ 0 h 700479"/>
                <a:gd name="connsiteX1" fmla="*/ 1400959 w 1751198"/>
                <a:gd name="connsiteY1" fmla="*/ 0 h 700479"/>
                <a:gd name="connsiteX2" fmla="*/ 1751198 w 1751198"/>
                <a:gd name="connsiteY2" fmla="*/ 350240 h 700479"/>
                <a:gd name="connsiteX3" fmla="*/ 1400959 w 1751198"/>
                <a:gd name="connsiteY3" fmla="*/ 700479 h 700479"/>
                <a:gd name="connsiteX4" fmla="*/ 0 w 1751198"/>
                <a:gd name="connsiteY4" fmla="*/ 700479 h 700479"/>
                <a:gd name="connsiteX5" fmla="*/ 350240 w 1751198"/>
                <a:gd name="connsiteY5" fmla="*/ 350240 h 700479"/>
                <a:gd name="connsiteX6" fmla="*/ 0 w 1751198"/>
                <a:gd name="connsiteY6" fmla="*/ 0 h 700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51198" h="700479">
                  <a:moveTo>
                    <a:pt x="0" y="0"/>
                  </a:moveTo>
                  <a:lnTo>
                    <a:pt x="1400959" y="0"/>
                  </a:lnTo>
                  <a:lnTo>
                    <a:pt x="1751198" y="350240"/>
                  </a:lnTo>
                  <a:lnTo>
                    <a:pt x="1400959" y="700479"/>
                  </a:lnTo>
                  <a:lnTo>
                    <a:pt x="0" y="700479"/>
                  </a:lnTo>
                  <a:lnTo>
                    <a:pt x="350240" y="350240"/>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14248" tIns="42672" rIns="371575" bIns="42672" numCol="1" spcCol="1270" anchor="ctr" anchorCtr="0">
              <a:noAutofit/>
            </a:bodyPr>
            <a:lstStyle/>
            <a:p>
              <a:pPr marL="0" lvl="0" indent="0" algn="ctr" defTabSz="711200">
                <a:lnSpc>
                  <a:spcPct val="90000"/>
                </a:lnSpc>
                <a:spcBef>
                  <a:spcPct val="0"/>
                </a:spcBef>
                <a:spcAft>
                  <a:spcPct val="35000"/>
                </a:spcAft>
                <a:buNone/>
              </a:pPr>
              <a:r>
                <a:rPr lang="en-US" sz="1600" kern="1200" dirty="0"/>
                <a:t>Engineer the features</a:t>
              </a:r>
            </a:p>
          </p:txBody>
        </p:sp>
        <p:sp>
          <p:nvSpPr>
            <p:cNvPr id="40" name="Freeform 39">
              <a:extLst>
                <a:ext uri="{FF2B5EF4-FFF2-40B4-BE49-F238E27FC236}">
                  <a16:creationId xmlns:a16="http://schemas.microsoft.com/office/drawing/2014/main" id="{3E279C3D-45E7-CCEE-E327-2C629A6109CD}"/>
                </a:ext>
              </a:extLst>
            </p:cNvPr>
            <p:cNvSpPr/>
            <p:nvPr/>
          </p:nvSpPr>
          <p:spPr>
            <a:xfrm>
              <a:off x="7376202" y="3078760"/>
              <a:ext cx="1751198" cy="1203681"/>
            </a:xfrm>
            <a:custGeom>
              <a:avLst/>
              <a:gdLst>
                <a:gd name="connsiteX0" fmla="*/ 0 w 1751198"/>
                <a:gd name="connsiteY0" fmla="*/ 0 h 700479"/>
                <a:gd name="connsiteX1" fmla="*/ 1400959 w 1751198"/>
                <a:gd name="connsiteY1" fmla="*/ 0 h 700479"/>
                <a:gd name="connsiteX2" fmla="*/ 1751198 w 1751198"/>
                <a:gd name="connsiteY2" fmla="*/ 350240 h 700479"/>
                <a:gd name="connsiteX3" fmla="*/ 1400959 w 1751198"/>
                <a:gd name="connsiteY3" fmla="*/ 700479 h 700479"/>
                <a:gd name="connsiteX4" fmla="*/ 0 w 1751198"/>
                <a:gd name="connsiteY4" fmla="*/ 700479 h 700479"/>
                <a:gd name="connsiteX5" fmla="*/ 350240 w 1751198"/>
                <a:gd name="connsiteY5" fmla="*/ 350240 h 700479"/>
                <a:gd name="connsiteX6" fmla="*/ 0 w 1751198"/>
                <a:gd name="connsiteY6" fmla="*/ 0 h 700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51198" h="700479">
                  <a:moveTo>
                    <a:pt x="0" y="0"/>
                  </a:moveTo>
                  <a:lnTo>
                    <a:pt x="1400959" y="0"/>
                  </a:lnTo>
                  <a:lnTo>
                    <a:pt x="1751198" y="350240"/>
                  </a:lnTo>
                  <a:lnTo>
                    <a:pt x="1400959" y="700479"/>
                  </a:lnTo>
                  <a:lnTo>
                    <a:pt x="0" y="700479"/>
                  </a:lnTo>
                  <a:lnTo>
                    <a:pt x="350240" y="350240"/>
                  </a:lnTo>
                  <a:lnTo>
                    <a:pt x="0" y="0"/>
                  </a:lnTo>
                  <a:close/>
                </a:path>
              </a:pathLst>
            </a:custGeom>
            <a:solidFill>
              <a:schemeClr val="accent2"/>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414248" tIns="42672" rIns="371575" bIns="42672"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tx2"/>
                  </a:solidFill>
                </a:rPr>
                <a:t>Train, tune, and evaluate</a:t>
              </a:r>
            </a:p>
          </p:txBody>
        </p:sp>
        <p:sp>
          <p:nvSpPr>
            <p:cNvPr id="42" name="Freeform 41">
              <a:extLst>
                <a:ext uri="{FF2B5EF4-FFF2-40B4-BE49-F238E27FC236}">
                  <a16:creationId xmlns:a16="http://schemas.microsoft.com/office/drawing/2014/main" id="{287CC05B-3BCB-CB0A-2F9E-8605B57F3C24}"/>
                </a:ext>
              </a:extLst>
            </p:cNvPr>
            <p:cNvSpPr/>
            <p:nvPr/>
          </p:nvSpPr>
          <p:spPr>
            <a:xfrm>
              <a:off x="10178120" y="3078760"/>
              <a:ext cx="1751198" cy="1203681"/>
            </a:xfrm>
            <a:custGeom>
              <a:avLst/>
              <a:gdLst>
                <a:gd name="connsiteX0" fmla="*/ 0 w 1751198"/>
                <a:gd name="connsiteY0" fmla="*/ 0 h 700479"/>
                <a:gd name="connsiteX1" fmla="*/ 1400959 w 1751198"/>
                <a:gd name="connsiteY1" fmla="*/ 0 h 700479"/>
                <a:gd name="connsiteX2" fmla="*/ 1751198 w 1751198"/>
                <a:gd name="connsiteY2" fmla="*/ 350240 h 700479"/>
                <a:gd name="connsiteX3" fmla="*/ 1400959 w 1751198"/>
                <a:gd name="connsiteY3" fmla="*/ 700479 h 700479"/>
                <a:gd name="connsiteX4" fmla="*/ 0 w 1751198"/>
                <a:gd name="connsiteY4" fmla="*/ 700479 h 700479"/>
                <a:gd name="connsiteX5" fmla="*/ 350240 w 1751198"/>
                <a:gd name="connsiteY5" fmla="*/ 350240 h 700479"/>
                <a:gd name="connsiteX6" fmla="*/ 0 w 1751198"/>
                <a:gd name="connsiteY6" fmla="*/ 0 h 700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51198" h="700479">
                  <a:moveTo>
                    <a:pt x="0" y="0"/>
                  </a:moveTo>
                  <a:lnTo>
                    <a:pt x="1400959" y="0"/>
                  </a:lnTo>
                  <a:lnTo>
                    <a:pt x="1751198" y="350240"/>
                  </a:lnTo>
                  <a:lnTo>
                    <a:pt x="1400959" y="700479"/>
                  </a:lnTo>
                  <a:lnTo>
                    <a:pt x="0" y="700479"/>
                  </a:lnTo>
                  <a:lnTo>
                    <a:pt x="350240" y="350240"/>
                  </a:lnTo>
                  <a:lnTo>
                    <a:pt x="0" y="0"/>
                  </a:lnTo>
                  <a:close/>
                </a:path>
              </a:pathLst>
            </a:custGeom>
            <a:solidFill>
              <a:schemeClr val="accent2"/>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430250" tIns="53340" rIns="376909" bIns="53340" numCol="1" spcCol="1270" anchor="ctr" anchorCtr="0">
              <a:noAutofit/>
            </a:bodyPr>
            <a:lstStyle/>
            <a:p>
              <a:pPr marL="0" lvl="0" indent="0" algn="ctr" defTabSz="889000">
                <a:lnSpc>
                  <a:spcPct val="90000"/>
                </a:lnSpc>
                <a:spcBef>
                  <a:spcPct val="0"/>
                </a:spcBef>
                <a:spcAft>
                  <a:spcPct val="35000"/>
                </a:spcAft>
                <a:buNone/>
              </a:pPr>
              <a:r>
                <a:rPr lang="en-US" sz="1600" kern="1200" dirty="0">
                  <a:solidFill>
                    <a:schemeClr val="tx2"/>
                  </a:solidFill>
                </a:rPr>
                <a:t>Monitor</a:t>
              </a:r>
              <a:endParaRPr lang="en-US" sz="2000" kern="1200" dirty="0">
                <a:solidFill>
                  <a:schemeClr val="tx2"/>
                </a:solidFill>
              </a:endParaRPr>
            </a:p>
          </p:txBody>
        </p:sp>
        <p:sp>
          <p:nvSpPr>
            <p:cNvPr id="41" name="Freeform 40">
              <a:extLst>
                <a:ext uri="{FF2B5EF4-FFF2-40B4-BE49-F238E27FC236}">
                  <a16:creationId xmlns:a16="http://schemas.microsoft.com/office/drawing/2014/main" id="{DFE25532-F90E-B454-2892-0FE4E24D12B2}"/>
                </a:ext>
              </a:extLst>
            </p:cNvPr>
            <p:cNvSpPr/>
            <p:nvPr/>
          </p:nvSpPr>
          <p:spPr>
            <a:xfrm>
              <a:off x="8777161" y="3078760"/>
              <a:ext cx="1751198" cy="1203681"/>
            </a:xfrm>
            <a:custGeom>
              <a:avLst/>
              <a:gdLst>
                <a:gd name="connsiteX0" fmla="*/ 0 w 1751198"/>
                <a:gd name="connsiteY0" fmla="*/ 0 h 700479"/>
                <a:gd name="connsiteX1" fmla="*/ 1400959 w 1751198"/>
                <a:gd name="connsiteY1" fmla="*/ 0 h 700479"/>
                <a:gd name="connsiteX2" fmla="*/ 1751198 w 1751198"/>
                <a:gd name="connsiteY2" fmla="*/ 350240 h 700479"/>
                <a:gd name="connsiteX3" fmla="*/ 1400959 w 1751198"/>
                <a:gd name="connsiteY3" fmla="*/ 700479 h 700479"/>
                <a:gd name="connsiteX4" fmla="*/ 0 w 1751198"/>
                <a:gd name="connsiteY4" fmla="*/ 700479 h 700479"/>
                <a:gd name="connsiteX5" fmla="*/ 350240 w 1751198"/>
                <a:gd name="connsiteY5" fmla="*/ 350240 h 700479"/>
                <a:gd name="connsiteX6" fmla="*/ 0 w 1751198"/>
                <a:gd name="connsiteY6" fmla="*/ 0 h 700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51198" h="700479">
                  <a:moveTo>
                    <a:pt x="0" y="0"/>
                  </a:moveTo>
                  <a:lnTo>
                    <a:pt x="1400959" y="0"/>
                  </a:lnTo>
                  <a:lnTo>
                    <a:pt x="1751198" y="350240"/>
                  </a:lnTo>
                  <a:lnTo>
                    <a:pt x="1400959" y="700479"/>
                  </a:lnTo>
                  <a:lnTo>
                    <a:pt x="0" y="700479"/>
                  </a:lnTo>
                  <a:lnTo>
                    <a:pt x="350240" y="350240"/>
                  </a:lnTo>
                  <a:lnTo>
                    <a:pt x="0" y="0"/>
                  </a:lnTo>
                  <a:close/>
                </a:path>
              </a:pathLst>
            </a:custGeom>
            <a:solidFill>
              <a:schemeClr val="accent4"/>
            </a:solidFill>
            <a:ln w="38100">
              <a:solidFill>
                <a:schemeClr val="accent5"/>
              </a:solidFill>
              <a:prstDash val="dash"/>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14248" tIns="42672" rIns="371575" bIns="42672"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tx2"/>
                  </a:solidFill>
                </a:rPr>
                <a:t>Deploy</a:t>
              </a:r>
            </a:p>
          </p:txBody>
        </p:sp>
      </p:grpSp>
      <p:sp>
        <p:nvSpPr>
          <p:cNvPr id="17" name="Chevron 16">
            <a:extLst>
              <a:ext uri="{FF2B5EF4-FFF2-40B4-BE49-F238E27FC236}">
                <a16:creationId xmlns:a16="http://schemas.microsoft.com/office/drawing/2014/main" id="{8BBB86F6-640E-BDF6-1BEB-E0424CB55B00}"/>
              </a:ext>
            </a:extLst>
          </p:cNvPr>
          <p:cNvSpPr/>
          <p:nvPr/>
        </p:nvSpPr>
        <p:spPr>
          <a:xfrm>
            <a:off x="4417795" y="1284593"/>
            <a:ext cx="2052879" cy="378959"/>
          </a:xfrm>
          <a:prstGeom prst="chevron">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rPr>
              <a:t>Process data</a:t>
            </a:r>
          </a:p>
        </p:txBody>
      </p:sp>
      <p:cxnSp>
        <p:nvCxnSpPr>
          <p:cNvPr id="18" name="Elbow Connector 17">
            <a:extLst>
              <a:ext uri="{FF2B5EF4-FFF2-40B4-BE49-F238E27FC236}">
                <a16:creationId xmlns:a16="http://schemas.microsoft.com/office/drawing/2014/main" id="{9A2BFD5B-ADD3-2C77-F9D4-CE59C5FAD187}"/>
              </a:ext>
            </a:extLst>
          </p:cNvPr>
          <p:cNvCxnSpPr>
            <a:cxnSpLocks/>
            <a:endCxn id="17" idx="3"/>
          </p:cNvCxnSpPr>
          <p:nvPr/>
        </p:nvCxnSpPr>
        <p:spPr>
          <a:xfrm flipH="1" flipV="1">
            <a:off x="6470674" y="1474073"/>
            <a:ext cx="899880" cy="444786"/>
          </a:xfrm>
          <a:prstGeom prst="bentConnector3">
            <a:avLst>
              <a:gd name="adj1" fmla="val -1280"/>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Elbow Connector 18">
            <a:extLst>
              <a:ext uri="{FF2B5EF4-FFF2-40B4-BE49-F238E27FC236}">
                <a16:creationId xmlns:a16="http://schemas.microsoft.com/office/drawing/2014/main" id="{5F393A99-3069-7D7C-044C-23CCBC2E88FC}"/>
              </a:ext>
            </a:extLst>
          </p:cNvPr>
          <p:cNvCxnSpPr>
            <a:cxnSpLocks/>
            <a:endCxn id="17" idx="1"/>
          </p:cNvCxnSpPr>
          <p:nvPr/>
        </p:nvCxnSpPr>
        <p:spPr>
          <a:xfrm flipV="1">
            <a:off x="3167677" y="1474073"/>
            <a:ext cx="1439598" cy="444786"/>
          </a:xfrm>
          <a:prstGeom prst="bentConnector3">
            <a:avLst>
              <a:gd name="adj1" fmla="val 478"/>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2DA25B58-624D-4F71-7BED-2FA4E000428A}"/>
              </a:ext>
            </a:extLst>
          </p:cNvPr>
          <p:cNvSpPr/>
          <p:nvPr/>
        </p:nvSpPr>
        <p:spPr>
          <a:xfrm>
            <a:off x="4817471" y="4626864"/>
            <a:ext cx="2557058" cy="1063083"/>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232F3E"/>
                </a:solidFill>
              </a:rPr>
              <a:t>Protect against adversarial and malicious activities</a:t>
            </a:r>
          </a:p>
        </p:txBody>
      </p:sp>
      <p:pic>
        <p:nvPicPr>
          <p:cNvPr id="7" name="Graphic 6">
            <a:extLst>
              <a:ext uri="{FF2B5EF4-FFF2-40B4-BE49-F238E27FC236}">
                <a16:creationId xmlns:a16="http://schemas.microsoft.com/office/drawing/2014/main" id="{5C9CED4D-8A50-8D06-DE0C-0BDEA9ED1F51}"/>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534819" y="3449374"/>
            <a:ext cx="1122362" cy="1122362"/>
          </a:xfrm>
          <a:prstGeom prst="rect">
            <a:avLst/>
          </a:prstGeom>
        </p:spPr>
      </p:pic>
    </p:spTree>
    <p:custDataLst>
      <p:tags r:id="rId1"/>
    </p:custDataLst>
    <p:extLst>
      <p:ext uri="{BB962C8B-B14F-4D97-AF65-F5344CB8AC3E}">
        <p14:creationId xmlns:p14="http://schemas.microsoft.com/office/powerpoint/2010/main" val="33748094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54407DC-CF50-46A7-A56F-ED812D0FB76A}"/>
              </a:ext>
            </a:extLst>
          </p:cNvPr>
          <p:cNvSpPr>
            <a:spLocks noGrp="1"/>
          </p:cNvSpPr>
          <p:nvPr>
            <p:ph type="sldNum" sz="quarter" idx="20"/>
          </p:nvPr>
        </p:nvSpPr>
        <p:spPr/>
        <p:txBody>
          <a:bodyPr/>
          <a:lstStyle/>
          <a:p>
            <a:fld id="{930176A1-BCF0-4712-97A6-6B495F55390B}" type="slidenum">
              <a:rPr lang="en-US" smtClean="0"/>
              <a:pPr/>
              <a:t>73</a:t>
            </a:fld>
            <a:endParaRPr lang="en-US" dirty="0"/>
          </a:p>
        </p:txBody>
      </p:sp>
      <p:sp>
        <p:nvSpPr>
          <p:cNvPr id="3" name="Title 2">
            <a:extLst>
              <a:ext uri="{FF2B5EF4-FFF2-40B4-BE49-F238E27FC236}">
                <a16:creationId xmlns:a16="http://schemas.microsoft.com/office/drawing/2014/main" id="{CC5142E9-14FE-476C-97B2-D41AC5C5AA80}"/>
              </a:ext>
            </a:extLst>
          </p:cNvPr>
          <p:cNvSpPr>
            <a:spLocks noGrp="1"/>
          </p:cNvSpPr>
          <p:nvPr>
            <p:ph type="title"/>
          </p:nvPr>
        </p:nvSpPr>
        <p:spPr/>
        <p:txBody>
          <a:bodyPr/>
          <a:lstStyle/>
          <a:p>
            <a:r>
              <a:rPr lang="en-US" dirty="0"/>
              <a:t>Phase: Monitor</a:t>
            </a:r>
          </a:p>
        </p:txBody>
      </p:sp>
      <p:grpSp>
        <p:nvGrpSpPr>
          <p:cNvPr id="34" name="Group 33">
            <a:extLst>
              <a:ext uri="{FF2B5EF4-FFF2-40B4-BE49-F238E27FC236}">
                <a16:creationId xmlns:a16="http://schemas.microsoft.com/office/drawing/2014/main" id="{D738B4C3-495E-496C-D44D-65C150654421}"/>
              </a:ext>
            </a:extLst>
          </p:cNvPr>
          <p:cNvGrpSpPr/>
          <p:nvPr/>
        </p:nvGrpSpPr>
        <p:grpSpPr>
          <a:xfrm>
            <a:off x="365760" y="1918859"/>
            <a:ext cx="11557910" cy="1203681"/>
            <a:chOff x="371408" y="3078760"/>
            <a:chExt cx="11557910" cy="1203681"/>
          </a:xfrm>
        </p:grpSpPr>
        <p:sp>
          <p:nvSpPr>
            <p:cNvPr id="35" name="Freeform 34">
              <a:extLst>
                <a:ext uri="{FF2B5EF4-FFF2-40B4-BE49-F238E27FC236}">
                  <a16:creationId xmlns:a16="http://schemas.microsoft.com/office/drawing/2014/main" id="{836C1D20-8512-36A4-3C57-9B7FED9D7B78}"/>
                </a:ext>
              </a:extLst>
            </p:cNvPr>
            <p:cNvSpPr/>
            <p:nvPr/>
          </p:nvSpPr>
          <p:spPr>
            <a:xfrm>
              <a:off x="371408" y="3078760"/>
              <a:ext cx="1751198" cy="1203681"/>
            </a:xfrm>
            <a:custGeom>
              <a:avLst/>
              <a:gdLst>
                <a:gd name="connsiteX0" fmla="*/ 0 w 1751198"/>
                <a:gd name="connsiteY0" fmla="*/ 0 h 700479"/>
                <a:gd name="connsiteX1" fmla="*/ 1400959 w 1751198"/>
                <a:gd name="connsiteY1" fmla="*/ 0 h 700479"/>
                <a:gd name="connsiteX2" fmla="*/ 1751198 w 1751198"/>
                <a:gd name="connsiteY2" fmla="*/ 350240 h 700479"/>
                <a:gd name="connsiteX3" fmla="*/ 1400959 w 1751198"/>
                <a:gd name="connsiteY3" fmla="*/ 700479 h 700479"/>
                <a:gd name="connsiteX4" fmla="*/ 0 w 1751198"/>
                <a:gd name="connsiteY4" fmla="*/ 700479 h 700479"/>
                <a:gd name="connsiteX5" fmla="*/ 0 w 1751198"/>
                <a:gd name="connsiteY5" fmla="*/ 0 h 700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51198" h="700479">
                  <a:moveTo>
                    <a:pt x="0" y="0"/>
                  </a:moveTo>
                  <a:lnTo>
                    <a:pt x="1400959" y="0"/>
                  </a:lnTo>
                  <a:lnTo>
                    <a:pt x="1751198" y="350240"/>
                  </a:lnTo>
                  <a:lnTo>
                    <a:pt x="1400959" y="700479"/>
                  </a:lnTo>
                  <a:lnTo>
                    <a:pt x="0" y="700479"/>
                  </a:lnTo>
                  <a:lnTo>
                    <a:pt x="0" y="0"/>
                  </a:lnTo>
                  <a:close/>
                </a:path>
              </a:pathLst>
            </a:custGeom>
            <a:solidFill>
              <a:schemeClr val="accent1"/>
            </a:solidFill>
            <a:ln>
              <a:solidFill>
                <a:schemeClr val="bg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5344" tIns="42672" rIns="196456" bIns="42672"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bg1"/>
                  </a:solidFill>
                </a:rPr>
                <a:t>Identify the business goal</a:t>
              </a:r>
            </a:p>
          </p:txBody>
        </p:sp>
        <p:sp>
          <p:nvSpPr>
            <p:cNvPr id="36" name="Freeform 35">
              <a:extLst>
                <a:ext uri="{FF2B5EF4-FFF2-40B4-BE49-F238E27FC236}">
                  <a16:creationId xmlns:a16="http://schemas.microsoft.com/office/drawing/2014/main" id="{399736D4-591C-0173-201C-686781D88B91}"/>
                </a:ext>
              </a:extLst>
            </p:cNvPr>
            <p:cNvSpPr/>
            <p:nvPr/>
          </p:nvSpPr>
          <p:spPr>
            <a:xfrm>
              <a:off x="1772366" y="3078760"/>
              <a:ext cx="1751198" cy="1203681"/>
            </a:xfrm>
            <a:custGeom>
              <a:avLst/>
              <a:gdLst>
                <a:gd name="connsiteX0" fmla="*/ 0 w 1751198"/>
                <a:gd name="connsiteY0" fmla="*/ 0 h 700479"/>
                <a:gd name="connsiteX1" fmla="*/ 1400959 w 1751198"/>
                <a:gd name="connsiteY1" fmla="*/ 0 h 700479"/>
                <a:gd name="connsiteX2" fmla="*/ 1751198 w 1751198"/>
                <a:gd name="connsiteY2" fmla="*/ 350240 h 700479"/>
                <a:gd name="connsiteX3" fmla="*/ 1400959 w 1751198"/>
                <a:gd name="connsiteY3" fmla="*/ 700479 h 700479"/>
                <a:gd name="connsiteX4" fmla="*/ 0 w 1751198"/>
                <a:gd name="connsiteY4" fmla="*/ 700479 h 700479"/>
                <a:gd name="connsiteX5" fmla="*/ 350240 w 1751198"/>
                <a:gd name="connsiteY5" fmla="*/ 350240 h 700479"/>
                <a:gd name="connsiteX6" fmla="*/ 0 w 1751198"/>
                <a:gd name="connsiteY6" fmla="*/ 0 h 700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51198" h="700479">
                  <a:moveTo>
                    <a:pt x="0" y="0"/>
                  </a:moveTo>
                  <a:lnTo>
                    <a:pt x="1400959" y="0"/>
                  </a:lnTo>
                  <a:lnTo>
                    <a:pt x="1751198" y="350240"/>
                  </a:lnTo>
                  <a:lnTo>
                    <a:pt x="1400959" y="700479"/>
                  </a:lnTo>
                  <a:lnTo>
                    <a:pt x="0" y="700479"/>
                  </a:lnTo>
                  <a:lnTo>
                    <a:pt x="350240" y="350240"/>
                  </a:lnTo>
                  <a:lnTo>
                    <a:pt x="0" y="0"/>
                  </a:lnTo>
                  <a:close/>
                </a:path>
              </a:pathLst>
            </a:custGeom>
            <a:solidFill>
              <a:schemeClr val="accent2"/>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414248" tIns="42672" rIns="371575" bIns="42672"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tx2"/>
                  </a:solidFill>
                </a:rPr>
                <a:t>Frame the ML problem</a:t>
              </a:r>
            </a:p>
          </p:txBody>
        </p:sp>
        <p:sp>
          <p:nvSpPr>
            <p:cNvPr id="37" name="Freeform 36">
              <a:extLst>
                <a:ext uri="{FF2B5EF4-FFF2-40B4-BE49-F238E27FC236}">
                  <a16:creationId xmlns:a16="http://schemas.microsoft.com/office/drawing/2014/main" id="{42ED67C6-E7BC-3C8A-FC37-1494DD06E8B2}"/>
                </a:ext>
              </a:extLst>
            </p:cNvPr>
            <p:cNvSpPr/>
            <p:nvPr/>
          </p:nvSpPr>
          <p:spPr>
            <a:xfrm>
              <a:off x="3173325" y="3078760"/>
              <a:ext cx="1751198" cy="1203681"/>
            </a:xfrm>
            <a:custGeom>
              <a:avLst/>
              <a:gdLst>
                <a:gd name="connsiteX0" fmla="*/ 0 w 1751198"/>
                <a:gd name="connsiteY0" fmla="*/ 0 h 700479"/>
                <a:gd name="connsiteX1" fmla="*/ 1400959 w 1751198"/>
                <a:gd name="connsiteY1" fmla="*/ 0 h 700479"/>
                <a:gd name="connsiteX2" fmla="*/ 1751198 w 1751198"/>
                <a:gd name="connsiteY2" fmla="*/ 350240 h 700479"/>
                <a:gd name="connsiteX3" fmla="*/ 1400959 w 1751198"/>
                <a:gd name="connsiteY3" fmla="*/ 700479 h 700479"/>
                <a:gd name="connsiteX4" fmla="*/ 0 w 1751198"/>
                <a:gd name="connsiteY4" fmla="*/ 700479 h 700479"/>
                <a:gd name="connsiteX5" fmla="*/ 350240 w 1751198"/>
                <a:gd name="connsiteY5" fmla="*/ 350240 h 700479"/>
                <a:gd name="connsiteX6" fmla="*/ 0 w 1751198"/>
                <a:gd name="connsiteY6" fmla="*/ 0 h 700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51198" h="700479">
                  <a:moveTo>
                    <a:pt x="0" y="0"/>
                  </a:moveTo>
                  <a:lnTo>
                    <a:pt x="1400959" y="0"/>
                  </a:lnTo>
                  <a:lnTo>
                    <a:pt x="1751198" y="350240"/>
                  </a:lnTo>
                  <a:lnTo>
                    <a:pt x="1400959" y="700479"/>
                  </a:lnTo>
                  <a:lnTo>
                    <a:pt x="0" y="700479"/>
                  </a:lnTo>
                  <a:lnTo>
                    <a:pt x="350240" y="350240"/>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14248" tIns="42672" rIns="371575" bIns="42672" numCol="1" spcCol="1270" anchor="ctr" anchorCtr="0">
              <a:noAutofit/>
            </a:bodyPr>
            <a:lstStyle/>
            <a:p>
              <a:pPr marL="0" lvl="0" indent="0" algn="ctr" defTabSz="711200">
                <a:lnSpc>
                  <a:spcPct val="90000"/>
                </a:lnSpc>
                <a:spcBef>
                  <a:spcPct val="0"/>
                </a:spcBef>
                <a:spcAft>
                  <a:spcPct val="35000"/>
                </a:spcAft>
                <a:buNone/>
              </a:pPr>
              <a:r>
                <a:rPr lang="en-US" sz="1600" kern="1200" dirty="0"/>
                <a:t>Collect data</a:t>
              </a:r>
            </a:p>
          </p:txBody>
        </p:sp>
        <p:sp>
          <p:nvSpPr>
            <p:cNvPr id="38" name="Freeform 37">
              <a:extLst>
                <a:ext uri="{FF2B5EF4-FFF2-40B4-BE49-F238E27FC236}">
                  <a16:creationId xmlns:a16="http://schemas.microsoft.com/office/drawing/2014/main" id="{BE555AC4-4812-E3B8-93D6-412AD49225E4}"/>
                </a:ext>
              </a:extLst>
            </p:cNvPr>
            <p:cNvSpPr/>
            <p:nvPr/>
          </p:nvSpPr>
          <p:spPr>
            <a:xfrm>
              <a:off x="4574284" y="3078760"/>
              <a:ext cx="1751198" cy="1203681"/>
            </a:xfrm>
            <a:custGeom>
              <a:avLst/>
              <a:gdLst>
                <a:gd name="connsiteX0" fmla="*/ 0 w 1751198"/>
                <a:gd name="connsiteY0" fmla="*/ 0 h 700479"/>
                <a:gd name="connsiteX1" fmla="*/ 1400959 w 1751198"/>
                <a:gd name="connsiteY1" fmla="*/ 0 h 700479"/>
                <a:gd name="connsiteX2" fmla="*/ 1751198 w 1751198"/>
                <a:gd name="connsiteY2" fmla="*/ 350240 h 700479"/>
                <a:gd name="connsiteX3" fmla="*/ 1400959 w 1751198"/>
                <a:gd name="connsiteY3" fmla="*/ 700479 h 700479"/>
                <a:gd name="connsiteX4" fmla="*/ 0 w 1751198"/>
                <a:gd name="connsiteY4" fmla="*/ 700479 h 700479"/>
                <a:gd name="connsiteX5" fmla="*/ 350240 w 1751198"/>
                <a:gd name="connsiteY5" fmla="*/ 350240 h 700479"/>
                <a:gd name="connsiteX6" fmla="*/ 0 w 1751198"/>
                <a:gd name="connsiteY6" fmla="*/ 0 h 700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51198" h="700479">
                  <a:moveTo>
                    <a:pt x="0" y="0"/>
                  </a:moveTo>
                  <a:lnTo>
                    <a:pt x="1400959" y="0"/>
                  </a:lnTo>
                  <a:lnTo>
                    <a:pt x="1751198" y="350240"/>
                  </a:lnTo>
                  <a:lnTo>
                    <a:pt x="1400959" y="700479"/>
                  </a:lnTo>
                  <a:lnTo>
                    <a:pt x="0" y="700479"/>
                  </a:lnTo>
                  <a:lnTo>
                    <a:pt x="350240" y="350240"/>
                  </a:lnTo>
                  <a:lnTo>
                    <a:pt x="0" y="0"/>
                  </a:lnTo>
                  <a:close/>
                </a:path>
              </a:pathLst>
            </a:custGeom>
            <a:solidFill>
              <a:schemeClr val="accent2"/>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414248" tIns="42672" rIns="371575" bIns="42672"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tx2"/>
                  </a:solidFill>
                </a:rPr>
                <a:t>Pre-process data</a:t>
              </a:r>
            </a:p>
          </p:txBody>
        </p:sp>
        <p:sp>
          <p:nvSpPr>
            <p:cNvPr id="39" name="Freeform 38">
              <a:extLst>
                <a:ext uri="{FF2B5EF4-FFF2-40B4-BE49-F238E27FC236}">
                  <a16:creationId xmlns:a16="http://schemas.microsoft.com/office/drawing/2014/main" id="{151E3B8B-02AD-7C3C-053F-C96D2B63898D}"/>
                </a:ext>
              </a:extLst>
            </p:cNvPr>
            <p:cNvSpPr/>
            <p:nvPr/>
          </p:nvSpPr>
          <p:spPr>
            <a:xfrm>
              <a:off x="5975243" y="3078760"/>
              <a:ext cx="1751198" cy="1203681"/>
            </a:xfrm>
            <a:custGeom>
              <a:avLst/>
              <a:gdLst>
                <a:gd name="connsiteX0" fmla="*/ 0 w 1751198"/>
                <a:gd name="connsiteY0" fmla="*/ 0 h 700479"/>
                <a:gd name="connsiteX1" fmla="*/ 1400959 w 1751198"/>
                <a:gd name="connsiteY1" fmla="*/ 0 h 700479"/>
                <a:gd name="connsiteX2" fmla="*/ 1751198 w 1751198"/>
                <a:gd name="connsiteY2" fmla="*/ 350240 h 700479"/>
                <a:gd name="connsiteX3" fmla="*/ 1400959 w 1751198"/>
                <a:gd name="connsiteY3" fmla="*/ 700479 h 700479"/>
                <a:gd name="connsiteX4" fmla="*/ 0 w 1751198"/>
                <a:gd name="connsiteY4" fmla="*/ 700479 h 700479"/>
                <a:gd name="connsiteX5" fmla="*/ 350240 w 1751198"/>
                <a:gd name="connsiteY5" fmla="*/ 350240 h 700479"/>
                <a:gd name="connsiteX6" fmla="*/ 0 w 1751198"/>
                <a:gd name="connsiteY6" fmla="*/ 0 h 700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51198" h="700479">
                  <a:moveTo>
                    <a:pt x="0" y="0"/>
                  </a:moveTo>
                  <a:lnTo>
                    <a:pt x="1400959" y="0"/>
                  </a:lnTo>
                  <a:lnTo>
                    <a:pt x="1751198" y="350240"/>
                  </a:lnTo>
                  <a:lnTo>
                    <a:pt x="1400959" y="700479"/>
                  </a:lnTo>
                  <a:lnTo>
                    <a:pt x="0" y="700479"/>
                  </a:lnTo>
                  <a:lnTo>
                    <a:pt x="350240" y="350240"/>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14248" tIns="42672" rIns="371575" bIns="42672" numCol="1" spcCol="1270" anchor="ctr" anchorCtr="0">
              <a:noAutofit/>
            </a:bodyPr>
            <a:lstStyle/>
            <a:p>
              <a:pPr marL="0" lvl="0" indent="0" algn="ctr" defTabSz="711200">
                <a:lnSpc>
                  <a:spcPct val="90000"/>
                </a:lnSpc>
                <a:spcBef>
                  <a:spcPct val="0"/>
                </a:spcBef>
                <a:spcAft>
                  <a:spcPct val="35000"/>
                </a:spcAft>
                <a:buNone/>
              </a:pPr>
              <a:r>
                <a:rPr lang="en-US" sz="1600" kern="1200" dirty="0"/>
                <a:t>Engineer the features</a:t>
              </a:r>
            </a:p>
          </p:txBody>
        </p:sp>
        <p:sp>
          <p:nvSpPr>
            <p:cNvPr id="40" name="Freeform 39">
              <a:extLst>
                <a:ext uri="{FF2B5EF4-FFF2-40B4-BE49-F238E27FC236}">
                  <a16:creationId xmlns:a16="http://schemas.microsoft.com/office/drawing/2014/main" id="{3E279C3D-45E7-CCEE-E327-2C629A6109CD}"/>
                </a:ext>
              </a:extLst>
            </p:cNvPr>
            <p:cNvSpPr/>
            <p:nvPr/>
          </p:nvSpPr>
          <p:spPr>
            <a:xfrm>
              <a:off x="7376202" y="3078760"/>
              <a:ext cx="1751198" cy="1203681"/>
            </a:xfrm>
            <a:custGeom>
              <a:avLst/>
              <a:gdLst>
                <a:gd name="connsiteX0" fmla="*/ 0 w 1751198"/>
                <a:gd name="connsiteY0" fmla="*/ 0 h 700479"/>
                <a:gd name="connsiteX1" fmla="*/ 1400959 w 1751198"/>
                <a:gd name="connsiteY1" fmla="*/ 0 h 700479"/>
                <a:gd name="connsiteX2" fmla="*/ 1751198 w 1751198"/>
                <a:gd name="connsiteY2" fmla="*/ 350240 h 700479"/>
                <a:gd name="connsiteX3" fmla="*/ 1400959 w 1751198"/>
                <a:gd name="connsiteY3" fmla="*/ 700479 h 700479"/>
                <a:gd name="connsiteX4" fmla="*/ 0 w 1751198"/>
                <a:gd name="connsiteY4" fmla="*/ 700479 h 700479"/>
                <a:gd name="connsiteX5" fmla="*/ 350240 w 1751198"/>
                <a:gd name="connsiteY5" fmla="*/ 350240 h 700479"/>
                <a:gd name="connsiteX6" fmla="*/ 0 w 1751198"/>
                <a:gd name="connsiteY6" fmla="*/ 0 h 700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51198" h="700479">
                  <a:moveTo>
                    <a:pt x="0" y="0"/>
                  </a:moveTo>
                  <a:lnTo>
                    <a:pt x="1400959" y="0"/>
                  </a:lnTo>
                  <a:lnTo>
                    <a:pt x="1751198" y="350240"/>
                  </a:lnTo>
                  <a:lnTo>
                    <a:pt x="1400959" y="700479"/>
                  </a:lnTo>
                  <a:lnTo>
                    <a:pt x="0" y="700479"/>
                  </a:lnTo>
                  <a:lnTo>
                    <a:pt x="350240" y="350240"/>
                  </a:lnTo>
                  <a:lnTo>
                    <a:pt x="0" y="0"/>
                  </a:lnTo>
                  <a:close/>
                </a:path>
              </a:pathLst>
            </a:custGeom>
            <a:solidFill>
              <a:schemeClr val="accent2"/>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414248" tIns="42672" rIns="371575" bIns="42672"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tx2"/>
                  </a:solidFill>
                </a:rPr>
                <a:t>Train, tune, and evaluate</a:t>
              </a:r>
            </a:p>
          </p:txBody>
        </p:sp>
        <p:sp>
          <p:nvSpPr>
            <p:cNvPr id="41" name="Freeform 40">
              <a:extLst>
                <a:ext uri="{FF2B5EF4-FFF2-40B4-BE49-F238E27FC236}">
                  <a16:creationId xmlns:a16="http://schemas.microsoft.com/office/drawing/2014/main" id="{DFE25532-F90E-B454-2892-0FE4E24D12B2}"/>
                </a:ext>
              </a:extLst>
            </p:cNvPr>
            <p:cNvSpPr/>
            <p:nvPr/>
          </p:nvSpPr>
          <p:spPr>
            <a:xfrm>
              <a:off x="8777161" y="3078760"/>
              <a:ext cx="1751198" cy="1203681"/>
            </a:xfrm>
            <a:custGeom>
              <a:avLst/>
              <a:gdLst>
                <a:gd name="connsiteX0" fmla="*/ 0 w 1751198"/>
                <a:gd name="connsiteY0" fmla="*/ 0 h 700479"/>
                <a:gd name="connsiteX1" fmla="*/ 1400959 w 1751198"/>
                <a:gd name="connsiteY1" fmla="*/ 0 h 700479"/>
                <a:gd name="connsiteX2" fmla="*/ 1751198 w 1751198"/>
                <a:gd name="connsiteY2" fmla="*/ 350240 h 700479"/>
                <a:gd name="connsiteX3" fmla="*/ 1400959 w 1751198"/>
                <a:gd name="connsiteY3" fmla="*/ 700479 h 700479"/>
                <a:gd name="connsiteX4" fmla="*/ 0 w 1751198"/>
                <a:gd name="connsiteY4" fmla="*/ 700479 h 700479"/>
                <a:gd name="connsiteX5" fmla="*/ 350240 w 1751198"/>
                <a:gd name="connsiteY5" fmla="*/ 350240 h 700479"/>
                <a:gd name="connsiteX6" fmla="*/ 0 w 1751198"/>
                <a:gd name="connsiteY6" fmla="*/ 0 h 700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51198" h="700479">
                  <a:moveTo>
                    <a:pt x="0" y="0"/>
                  </a:moveTo>
                  <a:lnTo>
                    <a:pt x="1400959" y="0"/>
                  </a:lnTo>
                  <a:lnTo>
                    <a:pt x="1751198" y="350240"/>
                  </a:lnTo>
                  <a:lnTo>
                    <a:pt x="1400959" y="700479"/>
                  </a:lnTo>
                  <a:lnTo>
                    <a:pt x="0" y="700479"/>
                  </a:lnTo>
                  <a:lnTo>
                    <a:pt x="350240" y="350240"/>
                  </a:lnTo>
                  <a:lnTo>
                    <a:pt x="0" y="0"/>
                  </a:lnTo>
                  <a:close/>
                </a:path>
              </a:pathLst>
            </a:custGeom>
            <a:solidFill>
              <a:schemeClr val="accent1"/>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14248" tIns="42672" rIns="371575" bIns="42672"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bg1"/>
                  </a:solidFill>
                </a:rPr>
                <a:t>Deploy</a:t>
              </a:r>
            </a:p>
          </p:txBody>
        </p:sp>
        <p:sp>
          <p:nvSpPr>
            <p:cNvPr id="42" name="Freeform 41">
              <a:extLst>
                <a:ext uri="{FF2B5EF4-FFF2-40B4-BE49-F238E27FC236}">
                  <a16:creationId xmlns:a16="http://schemas.microsoft.com/office/drawing/2014/main" id="{287CC05B-3BCB-CB0A-2F9E-8605B57F3C24}"/>
                </a:ext>
              </a:extLst>
            </p:cNvPr>
            <p:cNvSpPr/>
            <p:nvPr/>
          </p:nvSpPr>
          <p:spPr>
            <a:xfrm>
              <a:off x="10178120" y="3078760"/>
              <a:ext cx="1751198" cy="1203681"/>
            </a:xfrm>
            <a:custGeom>
              <a:avLst/>
              <a:gdLst>
                <a:gd name="connsiteX0" fmla="*/ 0 w 1751198"/>
                <a:gd name="connsiteY0" fmla="*/ 0 h 700479"/>
                <a:gd name="connsiteX1" fmla="*/ 1400959 w 1751198"/>
                <a:gd name="connsiteY1" fmla="*/ 0 h 700479"/>
                <a:gd name="connsiteX2" fmla="*/ 1751198 w 1751198"/>
                <a:gd name="connsiteY2" fmla="*/ 350240 h 700479"/>
                <a:gd name="connsiteX3" fmla="*/ 1400959 w 1751198"/>
                <a:gd name="connsiteY3" fmla="*/ 700479 h 700479"/>
                <a:gd name="connsiteX4" fmla="*/ 0 w 1751198"/>
                <a:gd name="connsiteY4" fmla="*/ 700479 h 700479"/>
                <a:gd name="connsiteX5" fmla="*/ 350240 w 1751198"/>
                <a:gd name="connsiteY5" fmla="*/ 350240 h 700479"/>
                <a:gd name="connsiteX6" fmla="*/ 0 w 1751198"/>
                <a:gd name="connsiteY6" fmla="*/ 0 h 700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51198" h="700479">
                  <a:moveTo>
                    <a:pt x="0" y="0"/>
                  </a:moveTo>
                  <a:lnTo>
                    <a:pt x="1400959" y="0"/>
                  </a:lnTo>
                  <a:lnTo>
                    <a:pt x="1751198" y="350240"/>
                  </a:lnTo>
                  <a:lnTo>
                    <a:pt x="1400959" y="700479"/>
                  </a:lnTo>
                  <a:lnTo>
                    <a:pt x="0" y="700479"/>
                  </a:lnTo>
                  <a:lnTo>
                    <a:pt x="350240" y="350240"/>
                  </a:lnTo>
                  <a:lnTo>
                    <a:pt x="0" y="0"/>
                  </a:lnTo>
                  <a:close/>
                </a:path>
              </a:pathLst>
            </a:custGeom>
            <a:solidFill>
              <a:schemeClr val="accent4"/>
            </a:solidFill>
            <a:ln w="38100">
              <a:solidFill>
                <a:schemeClr val="accent5"/>
              </a:solidFill>
              <a:prstDash val="dash"/>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430250" tIns="53340" rIns="376909" bIns="53340" numCol="1" spcCol="1270" anchor="ctr" anchorCtr="0">
              <a:noAutofit/>
            </a:bodyPr>
            <a:lstStyle/>
            <a:p>
              <a:pPr marL="0" lvl="0" indent="0" algn="ctr" defTabSz="889000">
                <a:lnSpc>
                  <a:spcPct val="90000"/>
                </a:lnSpc>
                <a:spcBef>
                  <a:spcPct val="0"/>
                </a:spcBef>
                <a:spcAft>
                  <a:spcPct val="35000"/>
                </a:spcAft>
                <a:buNone/>
              </a:pPr>
              <a:r>
                <a:rPr lang="en-US" sz="1600" kern="1200" dirty="0">
                  <a:solidFill>
                    <a:schemeClr val="tx2"/>
                  </a:solidFill>
                </a:rPr>
                <a:t>Monitor</a:t>
              </a:r>
              <a:endParaRPr lang="en-US" sz="2000" kern="1200" dirty="0">
                <a:solidFill>
                  <a:schemeClr val="tx2"/>
                </a:solidFill>
              </a:endParaRPr>
            </a:p>
          </p:txBody>
        </p:sp>
      </p:grpSp>
      <p:sp>
        <p:nvSpPr>
          <p:cNvPr id="17" name="Chevron 16">
            <a:extLst>
              <a:ext uri="{FF2B5EF4-FFF2-40B4-BE49-F238E27FC236}">
                <a16:creationId xmlns:a16="http://schemas.microsoft.com/office/drawing/2014/main" id="{8BBB86F6-640E-BDF6-1BEB-E0424CB55B00}"/>
              </a:ext>
            </a:extLst>
          </p:cNvPr>
          <p:cNvSpPr/>
          <p:nvPr/>
        </p:nvSpPr>
        <p:spPr>
          <a:xfrm>
            <a:off x="4417795" y="1284593"/>
            <a:ext cx="2052879" cy="378959"/>
          </a:xfrm>
          <a:prstGeom prst="chevron">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rPr>
              <a:t>Process data</a:t>
            </a:r>
          </a:p>
        </p:txBody>
      </p:sp>
      <p:cxnSp>
        <p:nvCxnSpPr>
          <p:cNvPr id="18" name="Elbow Connector 17">
            <a:extLst>
              <a:ext uri="{FF2B5EF4-FFF2-40B4-BE49-F238E27FC236}">
                <a16:creationId xmlns:a16="http://schemas.microsoft.com/office/drawing/2014/main" id="{9A2BFD5B-ADD3-2C77-F9D4-CE59C5FAD187}"/>
              </a:ext>
            </a:extLst>
          </p:cNvPr>
          <p:cNvCxnSpPr>
            <a:cxnSpLocks/>
            <a:endCxn id="17" idx="3"/>
          </p:cNvCxnSpPr>
          <p:nvPr/>
        </p:nvCxnSpPr>
        <p:spPr>
          <a:xfrm flipH="1" flipV="1">
            <a:off x="6470674" y="1474073"/>
            <a:ext cx="899880" cy="444786"/>
          </a:xfrm>
          <a:prstGeom prst="bentConnector3">
            <a:avLst>
              <a:gd name="adj1" fmla="val -1280"/>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Elbow Connector 18">
            <a:extLst>
              <a:ext uri="{FF2B5EF4-FFF2-40B4-BE49-F238E27FC236}">
                <a16:creationId xmlns:a16="http://schemas.microsoft.com/office/drawing/2014/main" id="{5F393A99-3069-7D7C-044C-23CCBC2E88FC}"/>
              </a:ext>
            </a:extLst>
          </p:cNvPr>
          <p:cNvCxnSpPr>
            <a:cxnSpLocks/>
            <a:endCxn id="17" idx="1"/>
          </p:cNvCxnSpPr>
          <p:nvPr/>
        </p:nvCxnSpPr>
        <p:spPr>
          <a:xfrm flipV="1">
            <a:off x="3167677" y="1474073"/>
            <a:ext cx="1439598" cy="444786"/>
          </a:xfrm>
          <a:prstGeom prst="bentConnector3">
            <a:avLst>
              <a:gd name="adj1" fmla="val 478"/>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99F27FEB-4DC5-B7F5-1874-6B7A49919326}"/>
              </a:ext>
            </a:extLst>
          </p:cNvPr>
          <p:cNvSpPr/>
          <p:nvPr/>
        </p:nvSpPr>
        <p:spPr>
          <a:xfrm>
            <a:off x="3395361" y="4597331"/>
            <a:ext cx="2557058" cy="1063083"/>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232F3E"/>
                </a:solidFill>
              </a:rPr>
              <a:t>Restrict access to intended legitimate customers</a:t>
            </a:r>
          </a:p>
        </p:txBody>
      </p:sp>
      <p:sp>
        <p:nvSpPr>
          <p:cNvPr id="23" name="Rectangle 22">
            <a:extLst>
              <a:ext uri="{FF2B5EF4-FFF2-40B4-BE49-F238E27FC236}">
                <a16:creationId xmlns:a16="http://schemas.microsoft.com/office/drawing/2014/main" id="{2DA25B58-624D-4F71-7BED-2FA4E000428A}"/>
              </a:ext>
            </a:extLst>
          </p:cNvPr>
          <p:cNvSpPr/>
          <p:nvPr/>
        </p:nvSpPr>
        <p:spPr>
          <a:xfrm>
            <a:off x="6180102" y="4597331"/>
            <a:ext cx="2557058" cy="1063083"/>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solidFill>
              </a:rPr>
              <a:t>Monitor human interactions with data for anomalous activity</a:t>
            </a:r>
          </a:p>
        </p:txBody>
      </p:sp>
      <p:pic>
        <p:nvPicPr>
          <p:cNvPr id="5" name="Graphic 4">
            <a:extLst>
              <a:ext uri="{FF2B5EF4-FFF2-40B4-BE49-F238E27FC236}">
                <a16:creationId xmlns:a16="http://schemas.microsoft.com/office/drawing/2014/main" id="{AC1FC042-40AC-0859-DFCD-BC0913E4ACBF}"/>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897451" y="3428999"/>
            <a:ext cx="1122361" cy="1122361"/>
          </a:xfrm>
          <a:prstGeom prst="rect">
            <a:avLst/>
          </a:prstGeom>
        </p:spPr>
      </p:pic>
      <p:pic>
        <p:nvPicPr>
          <p:cNvPr id="7" name="Graphic 6">
            <a:extLst>
              <a:ext uri="{FF2B5EF4-FFF2-40B4-BE49-F238E27FC236}">
                <a16:creationId xmlns:a16="http://schemas.microsoft.com/office/drawing/2014/main" id="{13F586E4-6DDA-D97C-131C-426ED4D942E5}"/>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005652" y="3321941"/>
            <a:ext cx="1336477" cy="1336477"/>
          </a:xfrm>
          <a:prstGeom prst="rect">
            <a:avLst/>
          </a:prstGeom>
        </p:spPr>
      </p:pic>
    </p:spTree>
    <p:custDataLst>
      <p:tags r:id="rId1"/>
    </p:custDataLst>
    <p:extLst>
      <p:ext uri="{BB962C8B-B14F-4D97-AF65-F5344CB8AC3E}">
        <p14:creationId xmlns:p14="http://schemas.microsoft.com/office/powerpoint/2010/main" val="351713271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A305A91-E952-4627-AE81-EE702FBFAA5F}"/>
              </a:ext>
            </a:extLst>
          </p:cNvPr>
          <p:cNvSpPr>
            <a:spLocks noGrp="1"/>
          </p:cNvSpPr>
          <p:nvPr>
            <p:ph type="title"/>
          </p:nvPr>
        </p:nvSpPr>
        <p:spPr/>
        <p:txBody>
          <a:bodyPr/>
          <a:lstStyle/>
          <a:p>
            <a:r>
              <a:rPr lang="en-US" dirty="0"/>
              <a:t>Types of scaling</a:t>
            </a:r>
          </a:p>
        </p:txBody>
      </p:sp>
      <p:sp>
        <p:nvSpPr>
          <p:cNvPr id="2" name="Rectangle 1">
            <a:extLst>
              <a:ext uri="{FF2B5EF4-FFF2-40B4-BE49-F238E27FC236}">
                <a16:creationId xmlns:a16="http://schemas.microsoft.com/office/drawing/2014/main" id="{BC6F1198-F735-D0C3-D252-53BA7FDA135B}"/>
              </a:ext>
            </a:extLst>
          </p:cNvPr>
          <p:cNvSpPr/>
          <p:nvPr/>
        </p:nvSpPr>
        <p:spPr>
          <a:xfrm>
            <a:off x="877330" y="2031999"/>
            <a:ext cx="5016843" cy="1044833"/>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solidFill>
              </a:rPr>
              <a:t>Increases capacity by adding more computers to the system</a:t>
            </a:r>
          </a:p>
        </p:txBody>
      </p:sp>
      <p:sp>
        <p:nvSpPr>
          <p:cNvPr id="3" name="Rectangle 2">
            <a:extLst>
              <a:ext uri="{FF2B5EF4-FFF2-40B4-BE49-F238E27FC236}">
                <a16:creationId xmlns:a16="http://schemas.microsoft.com/office/drawing/2014/main" id="{C5C966B1-8CEE-AB5A-2877-B9618182ADBB}"/>
              </a:ext>
            </a:extLst>
          </p:cNvPr>
          <p:cNvSpPr/>
          <p:nvPr/>
        </p:nvSpPr>
        <p:spPr>
          <a:xfrm>
            <a:off x="877328" y="1388533"/>
            <a:ext cx="5016843" cy="6434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Horizontal</a:t>
            </a:r>
          </a:p>
        </p:txBody>
      </p:sp>
      <p:sp>
        <p:nvSpPr>
          <p:cNvPr id="6" name="Rectangle 5">
            <a:extLst>
              <a:ext uri="{FF2B5EF4-FFF2-40B4-BE49-F238E27FC236}">
                <a16:creationId xmlns:a16="http://schemas.microsoft.com/office/drawing/2014/main" id="{7175132F-7774-C566-9FB7-740EAE68C217}"/>
              </a:ext>
            </a:extLst>
          </p:cNvPr>
          <p:cNvSpPr/>
          <p:nvPr/>
        </p:nvSpPr>
        <p:spPr>
          <a:xfrm>
            <a:off x="6297830" y="2031999"/>
            <a:ext cx="5016840" cy="1044833"/>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solidFill>
              </a:rPr>
              <a:t>Increases performance by adding more resources into one computer</a:t>
            </a:r>
          </a:p>
        </p:txBody>
      </p:sp>
      <p:sp>
        <p:nvSpPr>
          <p:cNvPr id="7" name="Rectangle 6">
            <a:extLst>
              <a:ext uri="{FF2B5EF4-FFF2-40B4-BE49-F238E27FC236}">
                <a16:creationId xmlns:a16="http://schemas.microsoft.com/office/drawing/2014/main" id="{766D7736-A572-9BEE-7215-EE08E215A01D}"/>
              </a:ext>
            </a:extLst>
          </p:cNvPr>
          <p:cNvSpPr/>
          <p:nvPr/>
        </p:nvSpPr>
        <p:spPr>
          <a:xfrm>
            <a:off x="6297830" y="1388533"/>
            <a:ext cx="5016840" cy="643467"/>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2"/>
                </a:solidFill>
              </a:rPr>
              <a:t>Vertical</a:t>
            </a:r>
          </a:p>
        </p:txBody>
      </p:sp>
      <p:sp>
        <p:nvSpPr>
          <p:cNvPr id="10" name="Rectangle 9">
            <a:extLst>
              <a:ext uri="{FF2B5EF4-FFF2-40B4-BE49-F238E27FC236}">
                <a16:creationId xmlns:a16="http://schemas.microsoft.com/office/drawing/2014/main" id="{D28BBC61-643C-2722-810B-A878295E21A1}"/>
              </a:ext>
            </a:extLst>
          </p:cNvPr>
          <p:cNvSpPr/>
          <p:nvPr/>
        </p:nvSpPr>
        <p:spPr>
          <a:xfrm>
            <a:off x="877328" y="3076832"/>
            <a:ext cx="5016840" cy="2891482"/>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solidFill>
            </a:endParaRPr>
          </a:p>
        </p:txBody>
      </p:sp>
      <p:sp>
        <p:nvSpPr>
          <p:cNvPr id="11" name="Rectangle 10">
            <a:extLst>
              <a:ext uri="{FF2B5EF4-FFF2-40B4-BE49-F238E27FC236}">
                <a16:creationId xmlns:a16="http://schemas.microsoft.com/office/drawing/2014/main" id="{DF6D5330-F232-1EA3-9135-91BA607A5465}"/>
              </a:ext>
            </a:extLst>
          </p:cNvPr>
          <p:cNvSpPr/>
          <p:nvPr/>
        </p:nvSpPr>
        <p:spPr>
          <a:xfrm>
            <a:off x="6297825" y="3076832"/>
            <a:ext cx="5016840" cy="2891482"/>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solidFill>
            </a:endParaRPr>
          </a:p>
        </p:txBody>
      </p:sp>
      <p:pic>
        <p:nvPicPr>
          <p:cNvPr id="12" name="Graphic 60">
            <a:extLst>
              <a:ext uri="{FF2B5EF4-FFF2-40B4-BE49-F238E27FC236}">
                <a16:creationId xmlns:a16="http://schemas.microsoft.com/office/drawing/2014/main" id="{919033D2-21F9-6753-3067-9B3825570C0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17077" y="3980163"/>
            <a:ext cx="6858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Graphic 60">
            <a:extLst>
              <a:ext uri="{FF2B5EF4-FFF2-40B4-BE49-F238E27FC236}">
                <a16:creationId xmlns:a16="http://schemas.microsoft.com/office/drawing/2014/main" id="{EBEA9EBD-0814-D4CF-49C0-8D3B76A4E1B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01139" y="3464265"/>
            <a:ext cx="6858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Graphic 60">
            <a:extLst>
              <a:ext uri="{FF2B5EF4-FFF2-40B4-BE49-F238E27FC236}">
                <a16:creationId xmlns:a16="http://schemas.microsoft.com/office/drawing/2014/main" id="{E392F804-87F0-3110-338B-8FC33C74533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54753" y="3464265"/>
            <a:ext cx="6858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Graphic 60">
            <a:extLst>
              <a:ext uri="{FF2B5EF4-FFF2-40B4-BE49-F238E27FC236}">
                <a16:creationId xmlns:a16="http://schemas.microsoft.com/office/drawing/2014/main" id="{51F9C6D9-FDCB-971B-C418-7EC8A9E25AC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01139" y="4436074"/>
            <a:ext cx="6858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Graphic 60">
            <a:extLst>
              <a:ext uri="{FF2B5EF4-FFF2-40B4-BE49-F238E27FC236}">
                <a16:creationId xmlns:a16="http://schemas.microsoft.com/office/drawing/2014/main" id="{0E8EBE02-B7D7-8FE5-EB7E-05AF67C31E3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54753" y="4436074"/>
            <a:ext cx="6858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8" name="Straight Arrow Connector 17">
            <a:extLst>
              <a:ext uri="{FF2B5EF4-FFF2-40B4-BE49-F238E27FC236}">
                <a16:creationId xmlns:a16="http://schemas.microsoft.com/office/drawing/2014/main" id="{3674CC8C-8E39-7ADE-A7DD-0FDDC9CDE583}"/>
              </a:ext>
            </a:extLst>
          </p:cNvPr>
          <p:cNvCxnSpPr>
            <a:cxnSpLocks/>
          </p:cNvCxnSpPr>
          <p:nvPr/>
        </p:nvCxnSpPr>
        <p:spPr>
          <a:xfrm flipV="1">
            <a:off x="2505320" y="4323063"/>
            <a:ext cx="493776" cy="3297"/>
          </a:xfrm>
          <a:prstGeom prst="straightConnector1">
            <a:avLst/>
          </a:prstGeom>
          <a:ln w="76200">
            <a:solidFill>
              <a:srgbClr val="545B6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pic>
        <p:nvPicPr>
          <p:cNvPr id="19" name="Graphic 60">
            <a:extLst>
              <a:ext uri="{FF2B5EF4-FFF2-40B4-BE49-F238E27FC236}">
                <a16:creationId xmlns:a16="http://schemas.microsoft.com/office/drawing/2014/main" id="{9272AC9D-120B-CF8F-677A-17B358E713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14507" y="3980163"/>
            <a:ext cx="6858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Graphic 60">
            <a:extLst>
              <a:ext uri="{FF2B5EF4-FFF2-40B4-BE49-F238E27FC236}">
                <a16:creationId xmlns:a16="http://schemas.microsoft.com/office/drawing/2014/main" id="{8AED90D3-CD1A-AE3E-4FD1-72AD2FA2B31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72031" y="3321247"/>
            <a:ext cx="2003631" cy="20036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1" name="Straight Arrow Connector 20">
            <a:extLst>
              <a:ext uri="{FF2B5EF4-FFF2-40B4-BE49-F238E27FC236}">
                <a16:creationId xmlns:a16="http://schemas.microsoft.com/office/drawing/2014/main" id="{542CD6E3-FEC4-1644-AD5D-B476470FA40E}"/>
              </a:ext>
            </a:extLst>
          </p:cNvPr>
          <p:cNvCxnSpPr>
            <a:cxnSpLocks/>
          </p:cNvCxnSpPr>
          <p:nvPr/>
        </p:nvCxnSpPr>
        <p:spPr>
          <a:xfrm flipV="1">
            <a:off x="7957071" y="4323062"/>
            <a:ext cx="493776" cy="3297"/>
          </a:xfrm>
          <a:prstGeom prst="straightConnector1">
            <a:avLst/>
          </a:prstGeom>
          <a:ln w="76200">
            <a:solidFill>
              <a:srgbClr val="545B6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22" name="TextBox 16">
            <a:extLst>
              <a:ext uri="{FF2B5EF4-FFF2-40B4-BE49-F238E27FC236}">
                <a16:creationId xmlns:a16="http://schemas.microsoft.com/office/drawing/2014/main" id="{B3FE89B6-5206-423C-AC5A-3AF518B98403}"/>
              </a:ext>
            </a:extLst>
          </p:cNvPr>
          <p:cNvSpPr txBox="1">
            <a:spLocks noChangeArrowheads="1"/>
          </p:cNvSpPr>
          <p:nvPr/>
        </p:nvSpPr>
        <p:spPr bwMode="auto">
          <a:xfrm>
            <a:off x="1302193" y="4665963"/>
            <a:ext cx="111556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600" dirty="0">
                <a:latin typeface="+mn-lt"/>
                <a:ea typeface="Amazon Ember" panose="020B0603020204020204" pitchFamily="34" charset="0"/>
                <a:cs typeface="Arial" panose="020B0604020202020204" pitchFamily="34" charset="0"/>
              </a:rPr>
              <a:t>Instance</a:t>
            </a:r>
          </a:p>
        </p:txBody>
      </p:sp>
      <p:sp>
        <p:nvSpPr>
          <p:cNvPr id="23" name="TextBox 16">
            <a:extLst>
              <a:ext uri="{FF2B5EF4-FFF2-40B4-BE49-F238E27FC236}">
                <a16:creationId xmlns:a16="http://schemas.microsoft.com/office/drawing/2014/main" id="{CB45238C-9EFC-4CC3-3D0D-68FBD95F61C2}"/>
              </a:ext>
            </a:extLst>
          </p:cNvPr>
          <p:cNvSpPr txBox="1">
            <a:spLocks noChangeArrowheads="1"/>
          </p:cNvSpPr>
          <p:nvPr/>
        </p:nvSpPr>
        <p:spPr bwMode="auto">
          <a:xfrm>
            <a:off x="3086255" y="5126393"/>
            <a:ext cx="111556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600" dirty="0">
                <a:latin typeface="+mn-lt"/>
                <a:ea typeface="Amazon Ember" panose="020B0603020204020204" pitchFamily="34" charset="0"/>
                <a:cs typeface="Arial" panose="020B0604020202020204" pitchFamily="34" charset="0"/>
              </a:rPr>
              <a:t>Instance</a:t>
            </a:r>
          </a:p>
        </p:txBody>
      </p:sp>
      <p:sp>
        <p:nvSpPr>
          <p:cNvPr id="24" name="TextBox 16">
            <a:extLst>
              <a:ext uri="{FF2B5EF4-FFF2-40B4-BE49-F238E27FC236}">
                <a16:creationId xmlns:a16="http://schemas.microsoft.com/office/drawing/2014/main" id="{6D096C22-DD7D-DA65-F866-6D666FB471BC}"/>
              </a:ext>
            </a:extLst>
          </p:cNvPr>
          <p:cNvSpPr txBox="1">
            <a:spLocks noChangeArrowheads="1"/>
          </p:cNvSpPr>
          <p:nvPr/>
        </p:nvSpPr>
        <p:spPr bwMode="auto">
          <a:xfrm>
            <a:off x="4039869" y="5126393"/>
            <a:ext cx="111556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600" dirty="0">
                <a:latin typeface="+mn-lt"/>
                <a:ea typeface="Amazon Ember" panose="020B0603020204020204" pitchFamily="34" charset="0"/>
                <a:cs typeface="Arial" panose="020B0604020202020204" pitchFamily="34" charset="0"/>
              </a:rPr>
              <a:t>Instance</a:t>
            </a:r>
          </a:p>
        </p:txBody>
      </p:sp>
      <p:sp>
        <p:nvSpPr>
          <p:cNvPr id="25" name="TextBox 16">
            <a:extLst>
              <a:ext uri="{FF2B5EF4-FFF2-40B4-BE49-F238E27FC236}">
                <a16:creationId xmlns:a16="http://schemas.microsoft.com/office/drawing/2014/main" id="{4E7ABB27-A580-B8BC-3AF6-2777CEC93148}"/>
              </a:ext>
            </a:extLst>
          </p:cNvPr>
          <p:cNvSpPr txBox="1">
            <a:spLocks noChangeArrowheads="1"/>
          </p:cNvSpPr>
          <p:nvPr/>
        </p:nvSpPr>
        <p:spPr bwMode="auto">
          <a:xfrm>
            <a:off x="3086255" y="4093000"/>
            <a:ext cx="111556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600" dirty="0">
                <a:latin typeface="+mn-lt"/>
                <a:ea typeface="Amazon Ember" panose="020B0603020204020204" pitchFamily="34" charset="0"/>
                <a:cs typeface="Arial" panose="020B0604020202020204" pitchFamily="34" charset="0"/>
              </a:rPr>
              <a:t>Instance</a:t>
            </a:r>
          </a:p>
        </p:txBody>
      </p:sp>
      <p:sp>
        <p:nvSpPr>
          <p:cNvPr id="26" name="TextBox 16">
            <a:extLst>
              <a:ext uri="{FF2B5EF4-FFF2-40B4-BE49-F238E27FC236}">
                <a16:creationId xmlns:a16="http://schemas.microsoft.com/office/drawing/2014/main" id="{473CB188-03D7-312A-0769-EF003DB9D380}"/>
              </a:ext>
            </a:extLst>
          </p:cNvPr>
          <p:cNvSpPr txBox="1">
            <a:spLocks noChangeArrowheads="1"/>
          </p:cNvSpPr>
          <p:nvPr/>
        </p:nvSpPr>
        <p:spPr bwMode="auto">
          <a:xfrm>
            <a:off x="4039869" y="4093000"/>
            <a:ext cx="111556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600" dirty="0">
                <a:latin typeface="+mn-lt"/>
                <a:ea typeface="Amazon Ember" panose="020B0603020204020204" pitchFamily="34" charset="0"/>
                <a:cs typeface="Arial" panose="020B0604020202020204" pitchFamily="34" charset="0"/>
              </a:rPr>
              <a:t>Instance</a:t>
            </a:r>
          </a:p>
        </p:txBody>
      </p:sp>
      <p:sp>
        <p:nvSpPr>
          <p:cNvPr id="27" name="TextBox 16">
            <a:extLst>
              <a:ext uri="{FF2B5EF4-FFF2-40B4-BE49-F238E27FC236}">
                <a16:creationId xmlns:a16="http://schemas.microsoft.com/office/drawing/2014/main" id="{2B56FD45-02F8-8FD6-3F2E-F126DC00FD74}"/>
              </a:ext>
            </a:extLst>
          </p:cNvPr>
          <p:cNvSpPr txBox="1">
            <a:spLocks noChangeArrowheads="1"/>
          </p:cNvSpPr>
          <p:nvPr/>
        </p:nvSpPr>
        <p:spPr bwMode="auto">
          <a:xfrm>
            <a:off x="6899623" y="4665963"/>
            <a:ext cx="111556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600" dirty="0">
                <a:latin typeface="+mn-lt"/>
                <a:ea typeface="Amazon Ember" panose="020B0603020204020204" pitchFamily="34" charset="0"/>
                <a:cs typeface="Arial" panose="020B0604020202020204" pitchFamily="34" charset="0"/>
              </a:rPr>
              <a:t>Instance</a:t>
            </a:r>
          </a:p>
        </p:txBody>
      </p:sp>
      <p:sp>
        <p:nvSpPr>
          <p:cNvPr id="28" name="TextBox 16">
            <a:extLst>
              <a:ext uri="{FF2B5EF4-FFF2-40B4-BE49-F238E27FC236}">
                <a16:creationId xmlns:a16="http://schemas.microsoft.com/office/drawing/2014/main" id="{DCFCA6B3-4715-B8CF-B380-FC5AFD7D97C0}"/>
              </a:ext>
            </a:extLst>
          </p:cNvPr>
          <p:cNvSpPr txBox="1">
            <a:spLocks noChangeArrowheads="1"/>
          </p:cNvSpPr>
          <p:nvPr/>
        </p:nvSpPr>
        <p:spPr bwMode="auto">
          <a:xfrm>
            <a:off x="9016062" y="5324878"/>
            <a:ext cx="111556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600" dirty="0">
                <a:latin typeface="+mn-lt"/>
                <a:ea typeface="Amazon Ember" panose="020B0603020204020204" pitchFamily="34" charset="0"/>
                <a:cs typeface="Arial" panose="020B0604020202020204" pitchFamily="34" charset="0"/>
              </a:rPr>
              <a:t>Instance</a:t>
            </a:r>
          </a:p>
        </p:txBody>
      </p:sp>
      <p:sp>
        <p:nvSpPr>
          <p:cNvPr id="5" name="Slide Number Placeholder 4">
            <a:extLst>
              <a:ext uri="{FF2B5EF4-FFF2-40B4-BE49-F238E27FC236}">
                <a16:creationId xmlns:a16="http://schemas.microsoft.com/office/drawing/2014/main" id="{E6B2FE1F-075F-4379-A19D-DCDE6DA3D9FE}"/>
              </a:ext>
            </a:extLst>
          </p:cNvPr>
          <p:cNvSpPr>
            <a:spLocks noGrp="1"/>
          </p:cNvSpPr>
          <p:nvPr>
            <p:ph type="sldNum" sz="quarter" idx="20"/>
          </p:nvPr>
        </p:nvSpPr>
        <p:spPr/>
        <p:txBody>
          <a:bodyPr/>
          <a:lstStyle/>
          <a:p>
            <a:fld id="{930176A1-BCF0-4712-97A6-6B495F55390B}" type="slidenum">
              <a:rPr lang="en-US" smtClean="0"/>
              <a:pPr/>
              <a:t>74</a:t>
            </a:fld>
            <a:endParaRPr lang="en-US" dirty="0"/>
          </a:p>
        </p:txBody>
      </p:sp>
    </p:spTree>
    <p:custDataLst>
      <p:tags r:id="rId1"/>
    </p:custDataLst>
    <p:extLst>
      <p:ext uri="{BB962C8B-B14F-4D97-AF65-F5344CB8AC3E}">
        <p14:creationId xmlns:p14="http://schemas.microsoft.com/office/powerpoint/2010/main" val="187597860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88EFD52-5C87-630B-A375-5EAD99E46420}"/>
              </a:ext>
            </a:extLst>
          </p:cNvPr>
          <p:cNvSpPr>
            <a:spLocks noGrp="1"/>
          </p:cNvSpPr>
          <p:nvPr>
            <p:ph type="title"/>
          </p:nvPr>
        </p:nvSpPr>
        <p:spPr/>
        <p:txBody>
          <a:bodyPr/>
          <a:lstStyle/>
          <a:p>
            <a:r>
              <a:rPr lang="en-US" dirty="0"/>
              <a:t>Example: Scaling in a stream processing pipeline</a:t>
            </a:r>
          </a:p>
        </p:txBody>
      </p:sp>
      <p:sp>
        <p:nvSpPr>
          <p:cNvPr id="6" name="Rectangle 5">
            <a:extLst>
              <a:ext uri="{FF2B5EF4-FFF2-40B4-BE49-F238E27FC236}">
                <a16:creationId xmlns:a16="http://schemas.microsoft.com/office/drawing/2014/main" id="{349A4BAB-F5AE-0827-A6C2-5821504FC5A0}"/>
              </a:ext>
            </a:extLst>
          </p:cNvPr>
          <p:cNvSpPr/>
          <p:nvPr/>
        </p:nvSpPr>
        <p:spPr>
          <a:xfrm>
            <a:off x="2705797" y="1431762"/>
            <a:ext cx="1944899" cy="4648992"/>
          </a:xfrm>
          <a:prstGeom prst="rect">
            <a:avLst/>
          </a:prstGeom>
          <a:noFill/>
          <a:ln w="12700">
            <a:solidFill>
              <a:srgbClr val="5A6B86"/>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endParaRPr lang="en-US" sz="1600" dirty="0">
              <a:solidFill>
                <a:srgbClr val="5A6B86"/>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7" name="Rectangle 6">
            <a:extLst>
              <a:ext uri="{FF2B5EF4-FFF2-40B4-BE49-F238E27FC236}">
                <a16:creationId xmlns:a16="http://schemas.microsoft.com/office/drawing/2014/main" id="{1E578B65-EBAC-25DA-2124-EC2A89335F22}"/>
              </a:ext>
            </a:extLst>
          </p:cNvPr>
          <p:cNvSpPr/>
          <p:nvPr/>
        </p:nvSpPr>
        <p:spPr>
          <a:xfrm>
            <a:off x="4749580" y="1431762"/>
            <a:ext cx="2106331" cy="4648992"/>
          </a:xfrm>
          <a:prstGeom prst="rect">
            <a:avLst/>
          </a:prstGeom>
          <a:noFill/>
          <a:ln w="12700">
            <a:solidFill>
              <a:srgbClr val="5A6B86"/>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endParaRPr lang="en-US" sz="1600" dirty="0">
              <a:solidFill>
                <a:srgbClr val="5A6B86"/>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8" name="Rectangle 7">
            <a:extLst>
              <a:ext uri="{FF2B5EF4-FFF2-40B4-BE49-F238E27FC236}">
                <a16:creationId xmlns:a16="http://schemas.microsoft.com/office/drawing/2014/main" id="{F87E9769-1BCC-4BAF-3721-E4752C1E7BB4}"/>
              </a:ext>
            </a:extLst>
          </p:cNvPr>
          <p:cNvSpPr/>
          <p:nvPr/>
        </p:nvSpPr>
        <p:spPr>
          <a:xfrm>
            <a:off x="6966118" y="1431762"/>
            <a:ext cx="2311489" cy="4648992"/>
          </a:xfrm>
          <a:prstGeom prst="rect">
            <a:avLst/>
          </a:prstGeom>
          <a:noFill/>
          <a:ln w="12700">
            <a:solidFill>
              <a:srgbClr val="5A6B86"/>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endParaRPr lang="en-US" sz="1600" dirty="0">
              <a:solidFill>
                <a:srgbClr val="5A6B86"/>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9" name="Rectangle 8">
            <a:extLst>
              <a:ext uri="{FF2B5EF4-FFF2-40B4-BE49-F238E27FC236}">
                <a16:creationId xmlns:a16="http://schemas.microsoft.com/office/drawing/2014/main" id="{7503A91F-ECF2-A971-887A-77C7DBD6BCD7}"/>
              </a:ext>
            </a:extLst>
          </p:cNvPr>
          <p:cNvSpPr/>
          <p:nvPr/>
        </p:nvSpPr>
        <p:spPr>
          <a:xfrm>
            <a:off x="9374367" y="1431762"/>
            <a:ext cx="2123468" cy="4648992"/>
          </a:xfrm>
          <a:prstGeom prst="rect">
            <a:avLst/>
          </a:prstGeom>
          <a:noFill/>
          <a:ln w="12700">
            <a:solidFill>
              <a:srgbClr val="5A6B86"/>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endParaRPr lang="en-US" sz="1600" dirty="0">
              <a:solidFill>
                <a:srgbClr val="5A6B86"/>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0" name="TextBox 9">
            <a:extLst>
              <a:ext uri="{FF2B5EF4-FFF2-40B4-BE49-F238E27FC236}">
                <a16:creationId xmlns:a16="http://schemas.microsoft.com/office/drawing/2014/main" id="{ECB1F7FB-D6AA-56F9-C9B9-A00A7A2661D3}"/>
              </a:ext>
            </a:extLst>
          </p:cNvPr>
          <p:cNvSpPr txBox="1"/>
          <p:nvPr/>
        </p:nvSpPr>
        <p:spPr>
          <a:xfrm>
            <a:off x="2718564" y="1431762"/>
            <a:ext cx="1932133" cy="640080"/>
          </a:xfrm>
          <a:prstGeom prst="rect">
            <a:avLst/>
          </a:prstGeom>
          <a:solidFill>
            <a:srgbClr val="262262"/>
          </a:solidFill>
          <a:ln w="19050">
            <a:solidFill>
              <a:schemeClr val="tx1"/>
            </a:solidFill>
          </a:ln>
        </p:spPr>
        <p:txBody>
          <a:bodyPr wrap="square" rtlCol="0">
            <a:spAutoFit/>
          </a:bodyPr>
          <a:lstStyle/>
          <a:p>
            <a:pPr algn="ctr"/>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Ingestion and producers</a:t>
            </a:r>
          </a:p>
        </p:txBody>
      </p:sp>
      <p:sp>
        <p:nvSpPr>
          <p:cNvPr id="11" name="TextBox 10">
            <a:extLst>
              <a:ext uri="{FF2B5EF4-FFF2-40B4-BE49-F238E27FC236}">
                <a16:creationId xmlns:a16="http://schemas.microsoft.com/office/drawing/2014/main" id="{AA72AFA9-15A3-1053-13E4-8910BA8DBEA9}"/>
              </a:ext>
            </a:extLst>
          </p:cNvPr>
          <p:cNvSpPr txBox="1"/>
          <p:nvPr/>
        </p:nvSpPr>
        <p:spPr>
          <a:xfrm>
            <a:off x="309063" y="1431762"/>
            <a:ext cx="2316430" cy="646331"/>
          </a:xfrm>
          <a:prstGeom prst="rect">
            <a:avLst/>
          </a:prstGeom>
          <a:noFill/>
          <a:ln>
            <a:solidFill>
              <a:schemeClr val="tx1"/>
            </a:solidFill>
            <a:prstDash val="dash"/>
          </a:ln>
        </p:spPr>
        <p:txBody>
          <a:bodyPr wrap="square" rtlCol="0">
            <a:spAutoFit/>
          </a:bodyPr>
          <a:lstStyle/>
          <a:p>
            <a:pPr algn="ctr"/>
            <a:r>
              <a:rPr lang="en-US" dirty="0">
                <a:latin typeface="Amazon Ember" panose="020B0603020204020204" pitchFamily="34" charset="0"/>
                <a:ea typeface="Amazon Ember" panose="020B0603020204020204" pitchFamily="34" charset="0"/>
                <a:cs typeface="Amazon Ember" panose="020B0603020204020204" pitchFamily="34" charset="0"/>
              </a:rPr>
              <a:t>Data sources </a:t>
            </a:r>
            <a:br>
              <a:rPr lang="en-US" dirty="0">
                <a:latin typeface="Amazon Ember" panose="020B0603020204020204" pitchFamily="34" charset="0"/>
                <a:ea typeface="Amazon Ember" panose="020B0603020204020204" pitchFamily="34" charset="0"/>
                <a:cs typeface="Amazon Ember" panose="020B0603020204020204" pitchFamily="34" charset="0"/>
              </a:rPr>
            </a:br>
            <a:r>
              <a:rPr lang="en-US" dirty="0">
                <a:latin typeface="Amazon Ember" panose="020B0603020204020204" pitchFamily="34" charset="0"/>
                <a:ea typeface="Amazon Ember" panose="020B0603020204020204" pitchFamily="34" charset="0"/>
                <a:cs typeface="Amazon Ember" panose="020B0603020204020204" pitchFamily="34" charset="0"/>
              </a:rPr>
              <a:t>(continuous stream)</a:t>
            </a:r>
          </a:p>
        </p:txBody>
      </p:sp>
      <p:sp>
        <p:nvSpPr>
          <p:cNvPr id="12" name="TextBox 11">
            <a:extLst>
              <a:ext uri="{FF2B5EF4-FFF2-40B4-BE49-F238E27FC236}">
                <a16:creationId xmlns:a16="http://schemas.microsoft.com/office/drawing/2014/main" id="{B90CAB03-440A-3900-0D23-D0283E327937}"/>
              </a:ext>
            </a:extLst>
          </p:cNvPr>
          <p:cNvSpPr txBox="1"/>
          <p:nvPr/>
        </p:nvSpPr>
        <p:spPr>
          <a:xfrm>
            <a:off x="4741530" y="1443095"/>
            <a:ext cx="2123467" cy="646331"/>
          </a:xfrm>
          <a:prstGeom prst="rect">
            <a:avLst/>
          </a:prstGeom>
          <a:solidFill>
            <a:srgbClr val="005276"/>
          </a:solidFill>
        </p:spPr>
        <p:txBody>
          <a:bodyPr wrap="square" rtlCol="0" anchor="ctr">
            <a:spAutoFit/>
          </a:bodyPr>
          <a:lstStyle/>
          <a:p>
            <a:pPr algn="ctr"/>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Stream </a:t>
            </a:r>
          </a:p>
          <a:p>
            <a:pPr algn="ctr"/>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storage</a:t>
            </a:r>
          </a:p>
        </p:txBody>
      </p:sp>
      <p:pic>
        <p:nvPicPr>
          <p:cNvPr id="13" name="Picture 12">
            <a:extLst>
              <a:ext uri="{FF2B5EF4-FFF2-40B4-BE49-F238E27FC236}">
                <a16:creationId xmlns:a16="http://schemas.microsoft.com/office/drawing/2014/main" id="{6F57A77F-CD53-9DB9-984B-6F6B7026A59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94021" y="2562995"/>
            <a:ext cx="822960" cy="822960"/>
          </a:xfrm>
          <a:prstGeom prst="rect">
            <a:avLst/>
          </a:prstGeom>
          <a:effectLst>
            <a:outerShdw blurRad="50800" dist="38100" dir="2700000" algn="tl" rotWithShape="0">
              <a:prstClr val="black">
                <a:alpha val="40000"/>
              </a:prstClr>
            </a:outerShdw>
          </a:effectLst>
        </p:spPr>
      </p:pic>
      <p:sp>
        <p:nvSpPr>
          <p:cNvPr id="14" name="TextBox 13">
            <a:extLst>
              <a:ext uri="{FF2B5EF4-FFF2-40B4-BE49-F238E27FC236}">
                <a16:creationId xmlns:a16="http://schemas.microsoft.com/office/drawing/2014/main" id="{1856A4A7-B4B0-CA49-FA08-305A2E922942}"/>
              </a:ext>
            </a:extLst>
          </p:cNvPr>
          <p:cNvSpPr txBox="1"/>
          <p:nvPr/>
        </p:nvSpPr>
        <p:spPr>
          <a:xfrm>
            <a:off x="4970161" y="3399815"/>
            <a:ext cx="1670679" cy="584775"/>
          </a:xfrm>
          <a:prstGeom prst="rect">
            <a:avLst/>
          </a:prstGeom>
          <a:noFill/>
        </p:spPr>
        <p:txBody>
          <a:bodyPr wrap="square" rtlCol="0">
            <a:spAutoFit/>
          </a:bodyPr>
          <a:lstStyle/>
          <a:p>
            <a:pPr algn="ctr"/>
            <a:r>
              <a:rPr lang="en-US" sz="1600" dirty="0">
                <a:latin typeface="Amazon Ember" panose="020B0603020204020204" pitchFamily="34" charset="0"/>
                <a:ea typeface="Amazon Ember" panose="020B0603020204020204" pitchFamily="34" charset="0"/>
                <a:cs typeface="Amazon Ember" panose="020B0603020204020204" pitchFamily="34" charset="0"/>
              </a:rPr>
              <a:t>Amazon Kinesis Data Streams</a:t>
            </a:r>
          </a:p>
        </p:txBody>
      </p:sp>
      <p:pic>
        <p:nvPicPr>
          <p:cNvPr id="15" name="Picture 14">
            <a:extLst>
              <a:ext uri="{FF2B5EF4-FFF2-40B4-BE49-F238E27FC236}">
                <a16:creationId xmlns:a16="http://schemas.microsoft.com/office/drawing/2014/main" id="{AD4A9E2E-C894-E363-9DF7-CFB39FC44C9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013239" y="2578476"/>
            <a:ext cx="822960" cy="822960"/>
          </a:xfrm>
          <a:prstGeom prst="rect">
            <a:avLst/>
          </a:prstGeom>
          <a:effectLst>
            <a:outerShdw blurRad="50800" dist="38100" dir="2700000" algn="tl" rotWithShape="0">
              <a:prstClr val="black">
                <a:alpha val="40000"/>
              </a:prstClr>
            </a:outerShdw>
          </a:effectLst>
        </p:spPr>
      </p:pic>
      <p:sp>
        <p:nvSpPr>
          <p:cNvPr id="16" name="TextBox 15">
            <a:extLst>
              <a:ext uri="{FF2B5EF4-FFF2-40B4-BE49-F238E27FC236}">
                <a16:creationId xmlns:a16="http://schemas.microsoft.com/office/drawing/2014/main" id="{7A453ED5-0FD1-FEC2-6ED3-97B2E69ADA55}"/>
              </a:ext>
            </a:extLst>
          </p:cNvPr>
          <p:cNvSpPr txBox="1"/>
          <p:nvPr/>
        </p:nvSpPr>
        <p:spPr>
          <a:xfrm>
            <a:off x="9797405" y="3401436"/>
            <a:ext cx="1280160" cy="338554"/>
          </a:xfrm>
          <a:prstGeom prst="rect">
            <a:avLst/>
          </a:prstGeom>
          <a:noFill/>
        </p:spPr>
        <p:txBody>
          <a:bodyPr wrap="square" rtlCol="0">
            <a:spAutoFit/>
          </a:bodyPr>
          <a:lstStyle/>
          <a:p>
            <a:pPr algn="ctr"/>
            <a:r>
              <a:rPr lang="en-US" sz="1600" dirty="0">
                <a:latin typeface="Amazon Ember" panose="020B0603020204020204" pitchFamily="34" charset="0"/>
                <a:ea typeface="Amazon Ember" panose="020B0603020204020204" pitchFamily="34" charset="0"/>
                <a:cs typeface="Amazon Ember" panose="020B0603020204020204" pitchFamily="34" charset="0"/>
              </a:rPr>
              <a:t>Amazon S3</a:t>
            </a:r>
          </a:p>
        </p:txBody>
      </p:sp>
      <p:cxnSp>
        <p:nvCxnSpPr>
          <p:cNvPr id="17" name="Connector: Elbow 66">
            <a:extLst>
              <a:ext uri="{FF2B5EF4-FFF2-40B4-BE49-F238E27FC236}">
                <a16:creationId xmlns:a16="http://schemas.microsoft.com/office/drawing/2014/main" id="{DB45FF08-5A53-EA75-BF9E-B338C63FF702}"/>
              </a:ext>
            </a:extLst>
          </p:cNvPr>
          <p:cNvCxnSpPr>
            <a:cxnSpLocks/>
          </p:cNvCxnSpPr>
          <p:nvPr/>
        </p:nvCxnSpPr>
        <p:spPr>
          <a:xfrm>
            <a:off x="2197561" y="3018980"/>
            <a:ext cx="926639" cy="0"/>
          </a:xfrm>
          <a:prstGeom prst="straightConnector1">
            <a:avLst/>
          </a:prstGeom>
          <a:ln w="44450">
            <a:solidFill>
              <a:schemeClr val="tx2"/>
            </a:solidFill>
            <a:tailEnd type="arrow" w="lg"/>
          </a:ln>
          <a:effectLst>
            <a:outerShdw blurRad="63500" dist="53881" dir="2700016" rotWithShape="0">
              <a:scrgbClr r="0" g="0" b="0">
                <a:alpha val="25000"/>
              </a:scrgbClr>
            </a:outerShdw>
          </a:effectLst>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A5F15072-3010-2E0F-6AAC-DC280760809B}"/>
              </a:ext>
            </a:extLst>
          </p:cNvPr>
          <p:cNvSpPr txBox="1"/>
          <p:nvPr/>
        </p:nvSpPr>
        <p:spPr>
          <a:xfrm>
            <a:off x="6960306" y="1431762"/>
            <a:ext cx="2322374" cy="640080"/>
          </a:xfrm>
          <a:prstGeom prst="rect">
            <a:avLst/>
          </a:prstGeom>
          <a:solidFill>
            <a:srgbClr val="9E1F63"/>
          </a:solidFill>
        </p:spPr>
        <p:txBody>
          <a:bodyPr wrap="square" rtlCol="0">
            <a:spAutoFit/>
          </a:bodyPr>
          <a:lstStyle/>
          <a:p>
            <a:pPr algn="ctr"/>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Stream processing and consumers</a:t>
            </a:r>
          </a:p>
        </p:txBody>
      </p:sp>
      <p:sp>
        <p:nvSpPr>
          <p:cNvPr id="19" name="TextBox 18">
            <a:extLst>
              <a:ext uri="{FF2B5EF4-FFF2-40B4-BE49-F238E27FC236}">
                <a16:creationId xmlns:a16="http://schemas.microsoft.com/office/drawing/2014/main" id="{50AFCF75-3EF5-677D-A037-47AD0A3F4FF4}"/>
              </a:ext>
            </a:extLst>
          </p:cNvPr>
          <p:cNvSpPr txBox="1"/>
          <p:nvPr/>
        </p:nvSpPr>
        <p:spPr>
          <a:xfrm>
            <a:off x="9375751" y="1431762"/>
            <a:ext cx="2123468" cy="640080"/>
          </a:xfrm>
          <a:prstGeom prst="rect">
            <a:avLst/>
          </a:prstGeom>
          <a:solidFill>
            <a:srgbClr val="18AB4B"/>
          </a:solidFill>
        </p:spPr>
        <p:txBody>
          <a:bodyPr wrap="square" rtlCol="0">
            <a:spAutoFit/>
          </a:bodyPr>
          <a:lstStyle/>
          <a:p>
            <a:pPr algn="ctr"/>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Downstream destinations</a:t>
            </a:r>
          </a:p>
        </p:txBody>
      </p:sp>
      <p:pic>
        <p:nvPicPr>
          <p:cNvPr id="20" name="Picture 19">
            <a:extLst>
              <a:ext uri="{FF2B5EF4-FFF2-40B4-BE49-F238E27FC236}">
                <a16:creationId xmlns:a16="http://schemas.microsoft.com/office/drawing/2014/main" id="{6ECD8518-EEAC-0F7C-97C5-F10108613CF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73150" y="2562995"/>
            <a:ext cx="822960" cy="822960"/>
          </a:xfrm>
          <a:prstGeom prst="rect">
            <a:avLst/>
          </a:prstGeom>
          <a:effectLst>
            <a:outerShdw blurRad="50800" dist="38100" dir="2700000" algn="tl" rotWithShape="0">
              <a:prstClr val="black">
                <a:alpha val="40000"/>
              </a:prstClr>
            </a:outerShdw>
          </a:effectLst>
        </p:spPr>
      </p:pic>
      <p:sp>
        <p:nvSpPr>
          <p:cNvPr id="21" name="TextBox 20">
            <a:extLst>
              <a:ext uri="{FF2B5EF4-FFF2-40B4-BE49-F238E27FC236}">
                <a16:creationId xmlns:a16="http://schemas.microsoft.com/office/drawing/2014/main" id="{FE3C9762-483B-CDB8-1A8B-A795C52F7753}"/>
              </a:ext>
            </a:extLst>
          </p:cNvPr>
          <p:cNvSpPr txBox="1"/>
          <p:nvPr/>
        </p:nvSpPr>
        <p:spPr>
          <a:xfrm>
            <a:off x="3024338" y="3399815"/>
            <a:ext cx="1320584" cy="830997"/>
          </a:xfrm>
          <a:prstGeom prst="rect">
            <a:avLst/>
          </a:prstGeom>
          <a:noFill/>
        </p:spPr>
        <p:txBody>
          <a:bodyPr wrap="square" rtlCol="0">
            <a:spAutoFit/>
          </a:bodyPr>
          <a:lstStyle/>
          <a:p>
            <a:pPr algn="ctr"/>
            <a:r>
              <a:rPr lang="en-US" sz="1600" dirty="0">
                <a:latin typeface="Amazon Ember" panose="020B0603020204020204" pitchFamily="34" charset="0"/>
                <a:ea typeface="Amazon Ember" panose="020B0603020204020204" pitchFamily="34" charset="0"/>
                <a:cs typeface="Amazon Ember" panose="020B0603020204020204" pitchFamily="34" charset="0"/>
              </a:rPr>
              <a:t>Amazon CloudWatch Events</a:t>
            </a:r>
          </a:p>
        </p:txBody>
      </p:sp>
      <p:sp>
        <p:nvSpPr>
          <p:cNvPr id="22" name="Rectangle 21">
            <a:extLst>
              <a:ext uri="{FF2B5EF4-FFF2-40B4-BE49-F238E27FC236}">
                <a16:creationId xmlns:a16="http://schemas.microsoft.com/office/drawing/2014/main" id="{14BF4215-0A3D-59BA-653B-3D5AC4CB83DB}"/>
              </a:ext>
            </a:extLst>
          </p:cNvPr>
          <p:cNvSpPr/>
          <p:nvPr/>
        </p:nvSpPr>
        <p:spPr>
          <a:xfrm>
            <a:off x="460631" y="2412655"/>
            <a:ext cx="1768706" cy="1200329"/>
          </a:xfrm>
          <a:prstGeom prst="rect">
            <a:avLst/>
          </a:prstGeom>
        </p:spPr>
        <p:txBody>
          <a:bodyPr wrap="square">
            <a:spAutoFit/>
          </a:bodyPr>
          <a:lstStyle/>
          <a:p>
            <a:pPr algn="ctr"/>
            <a:r>
              <a:rPr lang="en-US" dirty="0">
                <a:latin typeface="Amazon Ember" panose="020B0603020204020204" pitchFamily="34" charset="0"/>
                <a:ea typeface="Amazon Ember" panose="020B0603020204020204" pitchFamily="34" charset="0"/>
                <a:cs typeface="Amazon Ember" panose="020B0603020204020204" pitchFamily="34" charset="0"/>
              </a:rPr>
              <a:t>AWS activities that emit CloudWatch Events</a:t>
            </a:r>
          </a:p>
        </p:txBody>
      </p:sp>
      <p:pic>
        <p:nvPicPr>
          <p:cNvPr id="23" name="Picture 85">
            <a:extLst>
              <a:ext uri="{FF2B5EF4-FFF2-40B4-BE49-F238E27FC236}">
                <a16:creationId xmlns:a16="http://schemas.microsoft.com/office/drawing/2014/main" id="{C8CD661C-C5D1-B979-76A0-5CC4F3B1C83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703630" y="2577030"/>
            <a:ext cx="822960" cy="822960"/>
          </a:xfrm>
          <a:prstGeom prst="rect">
            <a:avLst/>
          </a:prstGeom>
          <a:effectLst>
            <a:outerShdw blurRad="50800" dist="38100" dir="2700000" algn="tl" rotWithShape="0">
              <a:prstClr val="black">
                <a:alpha val="40000"/>
              </a:prstClr>
            </a:outerShdw>
          </a:effectLst>
        </p:spPr>
      </p:pic>
      <p:sp>
        <p:nvSpPr>
          <p:cNvPr id="24" name="TextBox 23">
            <a:extLst>
              <a:ext uri="{FF2B5EF4-FFF2-40B4-BE49-F238E27FC236}">
                <a16:creationId xmlns:a16="http://schemas.microsoft.com/office/drawing/2014/main" id="{7812AAD3-5574-BCD1-2D54-C67AC22F63F5}"/>
              </a:ext>
            </a:extLst>
          </p:cNvPr>
          <p:cNvSpPr txBox="1"/>
          <p:nvPr/>
        </p:nvSpPr>
        <p:spPr>
          <a:xfrm>
            <a:off x="7279770" y="3385955"/>
            <a:ext cx="1670679" cy="584775"/>
          </a:xfrm>
          <a:prstGeom prst="rect">
            <a:avLst/>
          </a:prstGeom>
          <a:noFill/>
        </p:spPr>
        <p:txBody>
          <a:bodyPr wrap="square" rtlCol="0">
            <a:spAutoFit/>
          </a:bodyPr>
          <a:lstStyle/>
          <a:p>
            <a:pPr algn="ctr"/>
            <a:r>
              <a:rPr lang="en-US" sz="1600" dirty="0">
                <a:latin typeface="Amazon Ember" panose="020B0603020204020204" pitchFamily="34" charset="0"/>
                <a:ea typeface="Amazon Ember" panose="020B0603020204020204" pitchFamily="34" charset="0"/>
                <a:cs typeface="Amazon Ember" panose="020B0603020204020204" pitchFamily="34" charset="0"/>
              </a:rPr>
              <a:t>Amazon Kinesis Data Firehose</a:t>
            </a:r>
          </a:p>
        </p:txBody>
      </p:sp>
      <p:cxnSp>
        <p:nvCxnSpPr>
          <p:cNvPr id="25" name="Connector: Elbow 66">
            <a:extLst>
              <a:ext uri="{FF2B5EF4-FFF2-40B4-BE49-F238E27FC236}">
                <a16:creationId xmlns:a16="http://schemas.microsoft.com/office/drawing/2014/main" id="{3F3276BF-15F3-87AA-9252-A8CA0FBA94E6}"/>
              </a:ext>
            </a:extLst>
          </p:cNvPr>
          <p:cNvCxnSpPr>
            <a:cxnSpLocks/>
          </p:cNvCxnSpPr>
          <p:nvPr/>
        </p:nvCxnSpPr>
        <p:spPr>
          <a:xfrm>
            <a:off x="4344922" y="3046576"/>
            <a:ext cx="926639" cy="0"/>
          </a:xfrm>
          <a:prstGeom prst="straightConnector1">
            <a:avLst/>
          </a:prstGeom>
          <a:ln w="44450">
            <a:solidFill>
              <a:schemeClr val="tx2"/>
            </a:solidFill>
            <a:tailEnd type="arrow" w="lg"/>
          </a:ln>
          <a:effectLst>
            <a:outerShdw blurRad="63500" dist="53881" dir="2700016" rotWithShape="0">
              <a:scrgbClr r="0" g="0" b="0">
                <a:alpha val="25000"/>
              </a:scrgbClr>
            </a:outerShdw>
          </a:effectLst>
        </p:spPr>
        <p:style>
          <a:lnRef idx="1">
            <a:schemeClr val="accent1"/>
          </a:lnRef>
          <a:fillRef idx="0">
            <a:schemeClr val="accent1"/>
          </a:fillRef>
          <a:effectRef idx="0">
            <a:schemeClr val="accent1"/>
          </a:effectRef>
          <a:fontRef idx="minor">
            <a:schemeClr val="tx1"/>
          </a:fontRef>
        </p:style>
      </p:cxnSp>
      <p:cxnSp>
        <p:nvCxnSpPr>
          <p:cNvPr id="26" name="Connector: Elbow 66">
            <a:extLst>
              <a:ext uri="{FF2B5EF4-FFF2-40B4-BE49-F238E27FC236}">
                <a16:creationId xmlns:a16="http://schemas.microsoft.com/office/drawing/2014/main" id="{74F64944-19E8-B178-4381-BBBB2041AF56}"/>
              </a:ext>
            </a:extLst>
          </p:cNvPr>
          <p:cNvCxnSpPr>
            <a:cxnSpLocks/>
          </p:cNvCxnSpPr>
          <p:nvPr/>
        </p:nvCxnSpPr>
        <p:spPr>
          <a:xfrm>
            <a:off x="6496986" y="3018980"/>
            <a:ext cx="926639" cy="0"/>
          </a:xfrm>
          <a:prstGeom prst="straightConnector1">
            <a:avLst/>
          </a:prstGeom>
          <a:ln w="44450">
            <a:solidFill>
              <a:schemeClr val="tx2"/>
            </a:solidFill>
            <a:tailEnd type="arrow" w="lg"/>
          </a:ln>
          <a:effectLst>
            <a:outerShdw blurRad="63500" dist="53881" dir="2700016" rotWithShape="0">
              <a:scrgbClr r="0" g="0" b="0">
                <a:alpha val="25000"/>
              </a:scrgbClr>
            </a:outerShdw>
          </a:effectLst>
        </p:spPr>
        <p:style>
          <a:lnRef idx="1">
            <a:schemeClr val="accent1"/>
          </a:lnRef>
          <a:fillRef idx="0">
            <a:schemeClr val="accent1"/>
          </a:fillRef>
          <a:effectRef idx="0">
            <a:schemeClr val="accent1"/>
          </a:effectRef>
          <a:fontRef idx="minor">
            <a:schemeClr val="tx1"/>
          </a:fontRef>
        </p:style>
      </p:cxnSp>
      <p:cxnSp>
        <p:nvCxnSpPr>
          <p:cNvPr id="27" name="Connector: Elbow 66">
            <a:extLst>
              <a:ext uri="{FF2B5EF4-FFF2-40B4-BE49-F238E27FC236}">
                <a16:creationId xmlns:a16="http://schemas.microsoft.com/office/drawing/2014/main" id="{58934010-3242-B84B-01E9-F297AFF73FDA}"/>
              </a:ext>
            </a:extLst>
          </p:cNvPr>
          <p:cNvCxnSpPr>
            <a:cxnSpLocks/>
            <a:stCxn id="23" idx="3"/>
            <a:endCxn id="15" idx="1"/>
          </p:cNvCxnSpPr>
          <p:nvPr/>
        </p:nvCxnSpPr>
        <p:spPr>
          <a:xfrm>
            <a:off x="8526590" y="2988510"/>
            <a:ext cx="1486649" cy="1446"/>
          </a:xfrm>
          <a:prstGeom prst="bentConnector3">
            <a:avLst>
              <a:gd name="adj1" fmla="val 50000"/>
            </a:avLst>
          </a:prstGeom>
          <a:ln w="44450">
            <a:solidFill>
              <a:schemeClr val="tx2"/>
            </a:solidFill>
            <a:tailEnd type="arrow" w="lg"/>
          </a:ln>
          <a:effectLst>
            <a:outerShdw blurRad="63500" dist="53881" dir="2700016" rotWithShape="0">
              <a:scrgbClr r="0" g="0" b="0">
                <a:alpha val="25000"/>
              </a:scrgbClr>
            </a:outerShdw>
          </a:effectLst>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28741013-7651-9FC2-593C-D776EDF68EFA}"/>
              </a:ext>
            </a:extLst>
          </p:cNvPr>
          <p:cNvSpPr/>
          <p:nvPr/>
        </p:nvSpPr>
        <p:spPr>
          <a:xfrm>
            <a:off x="320387" y="1431762"/>
            <a:ext cx="2311489" cy="4648992"/>
          </a:xfrm>
          <a:prstGeom prst="rect">
            <a:avLst/>
          </a:prstGeom>
          <a:noFill/>
          <a:ln w="12700">
            <a:solidFill>
              <a:srgbClr val="5A6B86"/>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endParaRPr lang="en-US" sz="1200" dirty="0">
              <a:solidFill>
                <a:srgbClr val="5A6B86"/>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9" name="TextBox 28">
            <a:extLst>
              <a:ext uri="{FF2B5EF4-FFF2-40B4-BE49-F238E27FC236}">
                <a16:creationId xmlns:a16="http://schemas.microsoft.com/office/drawing/2014/main" id="{0EDFD398-36E5-0534-7731-4AD49C17FACF}"/>
              </a:ext>
            </a:extLst>
          </p:cNvPr>
          <p:cNvSpPr txBox="1"/>
          <p:nvPr/>
        </p:nvSpPr>
        <p:spPr>
          <a:xfrm>
            <a:off x="4843708" y="4734448"/>
            <a:ext cx="4202993" cy="1323439"/>
          </a:xfrm>
          <a:prstGeom prst="rect">
            <a:avLst/>
          </a:prstGeom>
          <a:solidFill>
            <a:schemeClr val="bg1"/>
          </a:solidFill>
        </p:spPr>
        <p:txBody>
          <a:bodyPr wrap="square" rtlCol="0">
            <a:spAutoFit/>
          </a:bodyPr>
          <a:lstStyle/>
          <a:p>
            <a:pPr algn="ctr"/>
            <a:r>
              <a:rPr lang="en-US" sz="1600" dirty="0">
                <a:latin typeface="Amazon Ember" panose="020B0603020204020204" pitchFamily="34" charset="0"/>
                <a:ea typeface="Amazon Ember" panose="020B0603020204020204" pitchFamily="34" charset="0"/>
                <a:cs typeface="Amazon Ember" panose="020B0603020204020204" pitchFamily="34" charset="0"/>
              </a:rPr>
              <a:t>Rather than trying to deliver streaming events to Amazon S3 directly, streaming data is buffered by Kinesis Data Streams and delivered to Amazon S3 by Kinesis Data Firehose</a:t>
            </a:r>
          </a:p>
        </p:txBody>
      </p:sp>
      <p:cxnSp>
        <p:nvCxnSpPr>
          <p:cNvPr id="30" name="Connector: Elbow 66">
            <a:extLst>
              <a:ext uri="{FF2B5EF4-FFF2-40B4-BE49-F238E27FC236}">
                <a16:creationId xmlns:a16="http://schemas.microsoft.com/office/drawing/2014/main" id="{8F5AA8E7-AC45-F1BA-BF8D-840F6EFCB78D}"/>
              </a:ext>
            </a:extLst>
          </p:cNvPr>
          <p:cNvCxnSpPr>
            <a:cxnSpLocks/>
            <a:endCxn id="14" idx="2"/>
          </p:cNvCxnSpPr>
          <p:nvPr/>
        </p:nvCxnSpPr>
        <p:spPr>
          <a:xfrm rot="16200000" flipV="1">
            <a:off x="5989671" y="3800421"/>
            <a:ext cx="701443" cy="1069782"/>
          </a:xfrm>
          <a:prstGeom prst="bentConnector3">
            <a:avLst>
              <a:gd name="adj1" fmla="val 34791"/>
            </a:avLst>
          </a:prstGeom>
          <a:ln w="44450">
            <a:solidFill>
              <a:schemeClr val="tx2"/>
            </a:solidFill>
            <a:tailEnd type="arrow" w="lg"/>
          </a:ln>
          <a:effectLst>
            <a:outerShdw blurRad="63500" dist="53881" dir="2700016" rotWithShape="0">
              <a:scrgbClr r="0" g="0" b="0">
                <a:alpha val="25000"/>
              </a:scrgbClr>
            </a:outerShdw>
          </a:effectLst>
        </p:spPr>
        <p:style>
          <a:lnRef idx="1">
            <a:schemeClr val="accent1"/>
          </a:lnRef>
          <a:fillRef idx="0">
            <a:schemeClr val="accent1"/>
          </a:fillRef>
          <a:effectRef idx="0">
            <a:schemeClr val="accent1"/>
          </a:effectRef>
          <a:fontRef idx="minor">
            <a:schemeClr val="tx1"/>
          </a:fontRef>
        </p:style>
      </p:cxnSp>
      <p:cxnSp>
        <p:nvCxnSpPr>
          <p:cNvPr id="31" name="Connector: Elbow 66">
            <a:extLst>
              <a:ext uri="{FF2B5EF4-FFF2-40B4-BE49-F238E27FC236}">
                <a16:creationId xmlns:a16="http://schemas.microsoft.com/office/drawing/2014/main" id="{D4E97436-A857-8D6D-7F99-480A58217DC2}"/>
              </a:ext>
            </a:extLst>
          </p:cNvPr>
          <p:cNvCxnSpPr>
            <a:cxnSpLocks/>
            <a:endCxn id="24" idx="2"/>
          </p:cNvCxnSpPr>
          <p:nvPr/>
        </p:nvCxnSpPr>
        <p:spPr>
          <a:xfrm rot="5400000" flipH="1" flipV="1">
            <a:off x="7137545" y="3708469"/>
            <a:ext cx="715303" cy="1239827"/>
          </a:xfrm>
          <a:prstGeom prst="bentConnector3">
            <a:avLst>
              <a:gd name="adj1" fmla="val 35087"/>
            </a:avLst>
          </a:prstGeom>
          <a:ln w="44450">
            <a:solidFill>
              <a:schemeClr val="tx2"/>
            </a:solidFill>
            <a:tailEnd type="arrow" w="lg"/>
          </a:ln>
          <a:effectLst>
            <a:outerShdw blurRad="63500" dist="53881" dir="2700016" rotWithShape="0">
              <a:scrgbClr r="0" g="0" b="0">
                <a:alpha val="25000"/>
              </a:scrgbClr>
            </a:outerShdw>
          </a:effectLst>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47553773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A305A91-E952-4627-AE81-EE702FBFAA5F}"/>
              </a:ext>
            </a:extLst>
          </p:cNvPr>
          <p:cNvSpPr>
            <a:spLocks noGrp="1"/>
          </p:cNvSpPr>
          <p:nvPr>
            <p:ph type="title"/>
          </p:nvPr>
        </p:nvSpPr>
        <p:spPr/>
        <p:txBody>
          <a:bodyPr/>
          <a:lstStyle/>
          <a:p>
            <a:r>
              <a:rPr lang="en-US" dirty="0"/>
              <a:t>How CloudFormation works</a:t>
            </a:r>
          </a:p>
        </p:txBody>
      </p:sp>
      <p:grpSp>
        <p:nvGrpSpPr>
          <p:cNvPr id="6" name="Group 5">
            <a:extLst>
              <a:ext uri="{FF2B5EF4-FFF2-40B4-BE49-F238E27FC236}">
                <a16:creationId xmlns:a16="http://schemas.microsoft.com/office/drawing/2014/main" id="{176E7509-65EE-845C-CE92-CEA14240FAA2}"/>
              </a:ext>
            </a:extLst>
          </p:cNvPr>
          <p:cNvGrpSpPr/>
          <p:nvPr/>
        </p:nvGrpSpPr>
        <p:grpSpPr>
          <a:xfrm>
            <a:off x="397666" y="2882892"/>
            <a:ext cx="3453189" cy="2027036"/>
            <a:chOff x="290986" y="2882892"/>
            <a:chExt cx="3453189" cy="2027036"/>
          </a:xfrm>
        </p:grpSpPr>
        <p:sp>
          <p:nvSpPr>
            <p:cNvPr id="7" name="TextBox 6">
              <a:extLst>
                <a:ext uri="{FF2B5EF4-FFF2-40B4-BE49-F238E27FC236}">
                  <a16:creationId xmlns:a16="http://schemas.microsoft.com/office/drawing/2014/main" id="{6D57AAA0-83D1-22F1-A3EA-95FC559605E5}"/>
                </a:ext>
              </a:extLst>
            </p:cNvPr>
            <p:cNvSpPr txBox="1"/>
            <p:nvPr/>
          </p:nvSpPr>
          <p:spPr>
            <a:xfrm>
              <a:off x="290986" y="2882892"/>
              <a:ext cx="3453189" cy="1569660"/>
            </a:xfrm>
            <a:prstGeom prst="rect">
              <a:avLst/>
            </a:prstGeom>
            <a:noFill/>
            <a:ln>
              <a:solidFill>
                <a:schemeClr val="tx1"/>
              </a:solidFill>
            </a:ln>
          </p:spPr>
          <p:txBody>
            <a:bodyPr wrap="none" rtlCol="0">
              <a:spAutoFit/>
            </a:bodyPr>
            <a:lstStyle/>
            <a:p>
              <a:r>
                <a:rPr lang="en-US" sz="1600" dirty="0">
                  <a:latin typeface="Lucida Console" panose="020B0609040504020204" pitchFamily="49" charset="0"/>
                  <a:ea typeface="Amazon Ember Light" panose="020B0403020204020204" pitchFamily="34" charset="0"/>
                  <a:cs typeface="Courier New" panose="02070309020205020404" pitchFamily="49" charset="0"/>
                </a:rPr>
                <a:t>"Ec2Instance" : {</a:t>
              </a:r>
            </a:p>
            <a:p>
              <a:r>
                <a:rPr lang="en-US" sz="1600" dirty="0">
                  <a:latin typeface="Lucida Console" panose="020B0609040504020204" pitchFamily="49" charset="0"/>
                  <a:ea typeface="Amazon Ember Light" panose="020B0403020204020204" pitchFamily="34" charset="0"/>
                  <a:cs typeface="Courier New" panose="02070309020205020404" pitchFamily="49" charset="0"/>
                </a:rPr>
                <a:t>	"Type" : "AWS::EC2…</a:t>
              </a:r>
            </a:p>
            <a:p>
              <a:r>
                <a:rPr lang="en-US" sz="1600" dirty="0">
                  <a:latin typeface="Lucida Console" panose="020B0609040504020204" pitchFamily="49" charset="0"/>
                  <a:ea typeface="Amazon Ember Light" panose="020B0403020204020204" pitchFamily="34" charset="0"/>
                  <a:cs typeface="Courier New" panose="02070309020205020404" pitchFamily="49" charset="0"/>
                </a:rPr>
                <a:t>	"Properties" : {</a:t>
              </a:r>
            </a:p>
            <a:p>
              <a:r>
                <a:rPr lang="en-US" sz="1600" dirty="0">
                  <a:latin typeface="Lucida Console" panose="020B0609040504020204" pitchFamily="49" charset="0"/>
                  <a:ea typeface="Amazon Ember Light" panose="020B0403020204020204" pitchFamily="34" charset="0"/>
                  <a:cs typeface="Courier New" panose="02070309020205020404" pitchFamily="49" charset="0"/>
                </a:rPr>
                <a:t>	"KeyName" : "My…</a:t>
              </a:r>
            </a:p>
            <a:p>
              <a:r>
                <a:rPr lang="en-US" sz="1600" dirty="0">
                  <a:latin typeface="Lucida Console" panose="020B0609040504020204" pitchFamily="49" charset="0"/>
                  <a:ea typeface="Amazon Ember Light" panose="020B0403020204020204" pitchFamily="34" charset="0"/>
                  <a:cs typeface="Courier New" panose="02070309020205020404" pitchFamily="49" charset="0"/>
                </a:rPr>
                <a:t>	"ImageId" : "ami…</a:t>
              </a:r>
            </a:p>
            <a:p>
              <a:r>
                <a:rPr lang="en-US" sz="1600" dirty="0">
                  <a:latin typeface="Lucida Console" panose="020B0609040504020204" pitchFamily="49" charset="0"/>
                  <a:ea typeface="Amazon Ember Light" panose="020B0403020204020204" pitchFamily="34" charset="0"/>
                  <a:cs typeface="Courier New" panose="02070309020205020404" pitchFamily="49" charset="0"/>
                </a:rPr>
                <a:t>	"InstanceType" :</a:t>
              </a:r>
            </a:p>
          </p:txBody>
        </p:sp>
        <p:sp>
          <p:nvSpPr>
            <p:cNvPr id="8" name="TextBox 7">
              <a:extLst>
                <a:ext uri="{FF2B5EF4-FFF2-40B4-BE49-F238E27FC236}">
                  <a16:creationId xmlns:a16="http://schemas.microsoft.com/office/drawing/2014/main" id="{3BAA3012-422B-B962-8AE5-AA84EBCEA74E}"/>
                </a:ext>
              </a:extLst>
            </p:cNvPr>
            <p:cNvSpPr txBox="1"/>
            <p:nvPr/>
          </p:nvSpPr>
          <p:spPr>
            <a:xfrm>
              <a:off x="1134967" y="4540596"/>
              <a:ext cx="1574470" cy="369332"/>
            </a:xfrm>
            <a:prstGeom prst="rect">
              <a:avLst/>
            </a:prstGeom>
            <a:noFill/>
          </p:spPr>
          <p:txBody>
            <a:bodyPr wrap="none" rtlCol="0">
              <a:spAutoFit/>
            </a:bodyPr>
            <a:lstStyle/>
            <a:p>
              <a:r>
                <a:rPr lang="en-US" dirty="0">
                  <a:latin typeface="Amazon Ember" panose="020B0603020204020204" pitchFamily="34" charset="0"/>
                  <a:ea typeface="Amazon Ember" panose="020B0603020204020204" pitchFamily="34" charset="0"/>
                  <a:cs typeface="Amazon Ember" panose="020B0603020204020204" pitchFamily="34" charset="0"/>
                </a:rPr>
                <a:t>Template file</a:t>
              </a:r>
            </a:p>
          </p:txBody>
        </p:sp>
      </p:grpSp>
      <p:grpSp>
        <p:nvGrpSpPr>
          <p:cNvPr id="9" name="Group 8">
            <a:extLst>
              <a:ext uri="{FF2B5EF4-FFF2-40B4-BE49-F238E27FC236}">
                <a16:creationId xmlns:a16="http://schemas.microsoft.com/office/drawing/2014/main" id="{4588346D-F9F4-DEB2-DEDF-418EBD6486D1}"/>
              </a:ext>
            </a:extLst>
          </p:cNvPr>
          <p:cNvGrpSpPr/>
          <p:nvPr/>
        </p:nvGrpSpPr>
        <p:grpSpPr>
          <a:xfrm>
            <a:off x="4214529" y="2981922"/>
            <a:ext cx="1882247" cy="1740932"/>
            <a:chOff x="3663140" y="2981922"/>
            <a:chExt cx="1882247" cy="1740932"/>
          </a:xfrm>
        </p:grpSpPr>
        <p:sp>
          <p:nvSpPr>
            <p:cNvPr id="10" name="TextBox 9">
              <a:extLst>
                <a:ext uri="{FF2B5EF4-FFF2-40B4-BE49-F238E27FC236}">
                  <a16:creationId xmlns:a16="http://schemas.microsoft.com/office/drawing/2014/main" id="{6583EDE2-B76F-D278-3DCE-4DE64D7DE511}"/>
                </a:ext>
              </a:extLst>
            </p:cNvPr>
            <p:cNvSpPr txBox="1"/>
            <p:nvPr/>
          </p:nvSpPr>
          <p:spPr>
            <a:xfrm>
              <a:off x="3663140" y="4353522"/>
              <a:ext cx="1882247" cy="369332"/>
            </a:xfrm>
            <a:prstGeom prst="rect">
              <a:avLst/>
            </a:prstGeom>
            <a:noFill/>
          </p:spPr>
          <p:txBody>
            <a:bodyPr wrap="none" rtlCol="0">
              <a:spAutoFit/>
            </a:bodyPr>
            <a:lstStyle/>
            <a:p>
              <a:pPr algn="ctr"/>
              <a:r>
                <a:rPr lang="en-US" dirty="0">
                  <a:latin typeface="Amazon Ember" panose="020B0603020204020204" pitchFamily="34" charset="0"/>
                  <a:ea typeface="Amazon Ember" panose="020B0603020204020204" pitchFamily="34" charset="0"/>
                  <a:cs typeface="Amazon Ember" panose="020B0603020204020204" pitchFamily="34" charset="0"/>
                </a:rPr>
                <a:t>CloudFormation</a:t>
              </a:r>
            </a:p>
          </p:txBody>
        </p:sp>
        <p:pic>
          <p:nvPicPr>
            <p:cNvPr id="11" name="Graphic 47">
              <a:extLst>
                <a:ext uri="{FF2B5EF4-FFF2-40B4-BE49-F238E27FC236}">
                  <a16:creationId xmlns:a16="http://schemas.microsoft.com/office/drawing/2014/main" id="{25258CB6-01F3-AE39-9472-C9264FB8A39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918463" y="2981922"/>
              <a:ext cx="1371600" cy="1371600"/>
            </a:xfrm>
            <a:prstGeom prst="rect">
              <a:avLst/>
            </a:prstGeom>
          </p:spPr>
        </p:pic>
      </p:grpSp>
      <p:grpSp>
        <p:nvGrpSpPr>
          <p:cNvPr id="12" name="Group 11">
            <a:extLst>
              <a:ext uri="{FF2B5EF4-FFF2-40B4-BE49-F238E27FC236}">
                <a16:creationId xmlns:a16="http://schemas.microsoft.com/office/drawing/2014/main" id="{6573E58A-82CB-82AD-C70F-DBF3B64846DD}"/>
              </a:ext>
            </a:extLst>
          </p:cNvPr>
          <p:cNvGrpSpPr/>
          <p:nvPr/>
        </p:nvGrpSpPr>
        <p:grpSpPr>
          <a:xfrm>
            <a:off x="7070358" y="1369981"/>
            <a:ext cx="4652474" cy="5115308"/>
            <a:chOff x="7056545" y="1620205"/>
            <a:chExt cx="4652474" cy="5115308"/>
          </a:xfrm>
        </p:grpSpPr>
        <p:grpSp>
          <p:nvGrpSpPr>
            <p:cNvPr id="13" name="Group 12">
              <a:extLst>
                <a:ext uri="{FF2B5EF4-FFF2-40B4-BE49-F238E27FC236}">
                  <a16:creationId xmlns:a16="http://schemas.microsoft.com/office/drawing/2014/main" id="{7CECAAB7-D83B-4895-6521-4E6A0B628676}"/>
                </a:ext>
              </a:extLst>
            </p:cNvPr>
            <p:cNvGrpSpPr/>
            <p:nvPr/>
          </p:nvGrpSpPr>
          <p:grpSpPr>
            <a:xfrm>
              <a:off x="7056545" y="1620205"/>
              <a:ext cx="4652474" cy="4578153"/>
              <a:chOff x="2423799" y="1884013"/>
              <a:chExt cx="4652474" cy="4578153"/>
            </a:xfrm>
          </p:grpSpPr>
          <p:sp>
            <p:nvSpPr>
              <p:cNvPr id="15" name="Rectangle 14">
                <a:extLst>
                  <a:ext uri="{FF2B5EF4-FFF2-40B4-BE49-F238E27FC236}">
                    <a16:creationId xmlns:a16="http://schemas.microsoft.com/office/drawing/2014/main" id="{5070E1A3-8DC9-6038-B255-83BA49BAC173}"/>
                  </a:ext>
                </a:extLst>
              </p:cNvPr>
              <p:cNvSpPr/>
              <p:nvPr/>
            </p:nvSpPr>
            <p:spPr>
              <a:xfrm>
                <a:off x="2423799" y="2597497"/>
                <a:ext cx="4437119" cy="3864669"/>
              </a:xfrm>
              <a:prstGeom prst="rect">
                <a:avLst/>
              </a:prstGeom>
              <a:noFill/>
              <a:ln w="12700" cap="flat" cmpd="sng" algn="ctr">
                <a:solidFill>
                  <a:srgbClr val="1D8900"/>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w="0"/>
                    <a:solidFill>
                      <a:srgbClr val="1D8900"/>
                    </a:solidFill>
                    <a:effectLst/>
                    <a:uLnTx/>
                    <a:uFillTx/>
                    <a:latin typeface="Arial" panose="020B0604020202020204"/>
                    <a:ea typeface="+mn-ea"/>
                    <a:cs typeface="+mn-cs"/>
                  </a:rPr>
                  <a:t> </a:t>
                </a:r>
                <a:r>
                  <a:rPr kumimoji="0" lang="en-US" sz="1600" b="0" i="0" u="none" strike="noStrike" kern="0" cap="none" spc="0" normalizeH="0" baseline="0" noProof="0" dirty="0">
                    <a:ln w="0"/>
                    <a:solidFill>
                      <a:srgbClr val="1D8900"/>
                    </a:solidFill>
                    <a:effectLst/>
                    <a:uLnTx/>
                    <a:uFillTx/>
                    <a:ea typeface="+mn-ea"/>
                    <a:cs typeface="+mn-cs"/>
                  </a:rPr>
                  <a:t>VPC</a:t>
                </a:r>
                <a:endParaRPr kumimoji="0" lang="en-US" sz="1200" b="0" i="0" u="none" strike="noStrike" kern="0" cap="none" spc="0" normalizeH="0" baseline="0" noProof="0" dirty="0">
                  <a:ln w="0"/>
                  <a:solidFill>
                    <a:srgbClr val="1D8900"/>
                  </a:solidFill>
                  <a:effectLst/>
                  <a:uLnTx/>
                  <a:uFillTx/>
                  <a:ea typeface="+mn-ea"/>
                  <a:cs typeface="+mn-cs"/>
                </a:endParaRPr>
              </a:p>
            </p:txBody>
          </p:sp>
          <p:pic>
            <p:nvPicPr>
              <p:cNvPr id="16" name="Graphic 66">
                <a:extLst>
                  <a:ext uri="{FF2B5EF4-FFF2-40B4-BE49-F238E27FC236}">
                    <a16:creationId xmlns:a16="http://schemas.microsoft.com/office/drawing/2014/main" id="{4F6B1F11-AA05-F46E-59F7-1CA86CC65F7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423799" y="2597497"/>
                <a:ext cx="457199" cy="457199"/>
              </a:xfrm>
              <a:prstGeom prst="rect">
                <a:avLst/>
              </a:prstGeom>
            </p:spPr>
          </p:pic>
          <p:sp>
            <p:nvSpPr>
              <p:cNvPr id="17" name="Rectangle 16">
                <a:extLst>
                  <a:ext uri="{FF2B5EF4-FFF2-40B4-BE49-F238E27FC236}">
                    <a16:creationId xmlns:a16="http://schemas.microsoft.com/office/drawing/2014/main" id="{0C832D89-587D-40C8-7565-99852A4319CF}"/>
                  </a:ext>
                </a:extLst>
              </p:cNvPr>
              <p:cNvSpPr/>
              <p:nvPr/>
            </p:nvSpPr>
            <p:spPr>
              <a:xfrm>
                <a:off x="2530051" y="3324354"/>
                <a:ext cx="1904051" cy="2936302"/>
              </a:xfrm>
              <a:prstGeom prst="rect">
                <a:avLst/>
              </a:prstGeom>
              <a:solidFill>
                <a:srgbClr val="1D8900">
                  <a:alpha val="9804"/>
                </a:srgbClr>
              </a:solidFill>
              <a:ln w="12700" cap="flat" cmpd="sng" algn="ctr">
                <a:noFill/>
                <a:prstDash val="dash"/>
                <a:miter lim="800000"/>
              </a:ln>
              <a:effectLst/>
            </p:spPr>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1D8900"/>
                    </a:solidFill>
                    <a:effectLst/>
                    <a:uLnTx/>
                    <a:uFillTx/>
                    <a:ea typeface="+mn-ea"/>
                    <a:cs typeface="+mn-cs"/>
                  </a:rPr>
                  <a:t>    Public subnet</a:t>
                </a:r>
              </a:p>
            </p:txBody>
          </p:sp>
          <p:pic>
            <p:nvPicPr>
              <p:cNvPr id="18" name="Graphic 10">
                <a:extLst>
                  <a:ext uri="{FF2B5EF4-FFF2-40B4-BE49-F238E27FC236}">
                    <a16:creationId xmlns:a16="http://schemas.microsoft.com/office/drawing/2014/main" id="{B1F9A279-B9D0-7B7C-9EE9-00B3926F4E6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528132" y="3322419"/>
                <a:ext cx="463443" cy="463443"/>
              </a:xfrm>
              <a:prstGeom prst="rect">
                <a:avLst/>
              </a:prstGeom>
            </p:spPr>
          </p:pic>
          <p:grpSp>
            <p:nvGrpSpPr>
              <p:cNvPr id="19" name="Group 18">
                <a:extLst>
                  <a:ext uri="{FF2B5EF4-FFF2-40B4-BE49-F238E27FC236}">
                    <a16:creationId xmlns:a16="http://schemas.microsoft.com/office/drawing/2014/main" id="{11D2BE9F-DF22-7248-B6B0-381BD45DD03F}"/>
                  </a:ext>
                </a:extLst>
              </p:cNvPr>
              <p:cNvGrpSpPr/>
              <p:nvPr/>
            </p:nvGrpSpPr>
            <p:grpSpPr>
              <a:xfrm>
                <a:off x="3555995" y="2299673"/>
                <a:ext cx="1640752" cy="640080"/>
                <a:chOff x="3555995" y="2299673"/>
                <a:chExt cx="1640752" cy="640080"/>
              </a:xfrm>
            </p:grpSpPr>
            <p:pic>
              <p:nvPicPr>
                <p:cNvPr id="23" name="Graphic 36">
                  <a:extLst>
                    <a:ext uri="{FF2B5EF4-FFF2-40B4-BE49-F238E27FC236}">
                      <a16:creationId xmlns:a16="http://schemas.microsoft.com/office/drawing/2014/main" id="{18FB9956-D92F-729B-7B47-68B70636908E}"/>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556667" y="2299673"/>
                  <a:ext cx="640080" cy="640080"/>
                </a:xfrm>
                <a:prstGeom prst="rect">
                  <a:avLst/>
                </a:prstGeom>
                <a:solidFill>
                  <a:schemeClr val="bg1"/>
                </a:solidFill>
              </p:spPr>
            </p:pic>
            <p:sp>
              <p:nvSpPr>
                <p:cNvPr id="24" name="TextBox 23">
                  <a:extLst>
                    <a:ext uri="{FF2B5EF4-FFF2-40B4-BE49-F238E27FC236}">
                      <a16:creationId xmlns:a16="http://schemas.microsoft.com/office/drawing/2014/main" id="{BC160294-FB50-1854-6E6C-C6C135216340}"/>
                    </a:ext>
                  </a:extLst>
                </p:cNvPr>
                <p:cNvSpPr txBox="1"/>
                <p:nvPr/>
              </p:nvSpPr>
              <p:spPr>
                <a:xfrm>
                  <a:off x="3555995" y="2308773"/>
                  <a:ext cx="989373" cy="584775"/>
                </a:xfrm>
                <a:prstGeom prst="rect">
                  <a:avLst/>
                </a:prstGeom>
                <a:solidFill>
                  <a:schemeClr val="bg1"/>
                </a:solidFill>
              </p:spPr>
              <p:txBody>
                <a:bodyPr wrap="none" rtlCol="0">
                  <a:spAutoFit/>
                </a:bodyPr>
                <a:lstStyle/>
                <a:p>
                  <a:r>
                    <a:rPr lang="en-US" sz="1600" dirty="0">
                      <a:latin typeface="Amazon Ember" panose="020B0603020204020204" pitchFamily="34" charset="0"/>
                      <a:ea typeface="Amazon Ember" panose="020B0603020204020204" pitchFamily="34" charset="0"/>
                      <a:cs typeface="Amazon Ember" panose="020B0603020204020204" pitchFamily="34" charset="0"/>
                    </a:rPr>
                    <a:t>Internet </a:t>
                  </a:r>
                  <a:br>
                    <a:rPr lang="en-US" sz="1600" dirty="0">
                      <a:latin typeface="Amazon Ember" panose="020B0603020204020204" pitchFamily="34" charset="0"/>
                      <a:ea typeface="Amazon Ember" panose="020B0603020204020204" pitchFamily="34" charset="0"/>
                      <a:cs typeface="Amazon Ember" panose="020B0603020204020204" pitchFamily="34" charset="0"/>
                    </a:rPr>
                  </a:br>
                  <a:r>
                    <a:rPr lang="en-US" sz="1600" dirty="0">
                      <a:latin typeface="Amazon Ember" panose="020B0603020204020204" pitchFamily="34" charset="0"/>
                      <a:ea typeface="Amazon Ember" panose="020B0603020204020204" pitchFamily="34" charset="0"/>
                      <a:cs typeface="Amazon Ember" panose="020B0603020204020204" pitchFamily="34" charset="0"/>
                    </a:rPr>
                    <a:t>gateway</a:t>
                  </a:r>
                </a:p>
              </p:txBody>
            </p:sp>
          </p:grpSp>
          <p:grpSp>
            <p:nvGrpSpPr>
              <p:cNvPr id="20" name="Group 19">
                <a:extLst>
                  <a:ext uri="{FF2B5EF4-FFF2-40B4-BE49-F238E27FC236}">
                    <a16:creationId xmlns:a16="http://schemas.microsoft.com/office/drawing/2014/main" id="{DA34DE6D-F779-1EBE-1D14-CE4673718100}"/>
                  </a:ext>
                </a:extLst>
              </p:cNvPr>
              <p:cNvGrpSpPr/>
              <p:nvPr/>
            </p:nvGrpSpPr>
            <p:grpSpPr>
              <a:xfrm>
                <a:off x="5969880" y="1884013"/>
                <a:ext cx="1106393" cy="975443"/>
                <a:chOff x="5969880" y="1884013"/>
                <a:chExt cx="1106393" cy="975443"/>
              </a:xfrm>
            </p:grpSpPr>
            <p:pic>
              <p:nvPicPr>
                <p:cNvPr id="21" name="Graphic 38">
                  <a:extLst>
                    <a:ext uri="{FF2B5EF4-FFF2-40B4-BE49-F238E27FC236}">
                      <a16:creationId xmlns:a16="http://schemas.microsoft.com/office/drawing/2014/main" id="{0AB6933F-6050-8F60-229E-385FFCB1013D}"/>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220838" y="1884013"/>
                  <a:ext cx="640080" cy="640080"/>
                </a:xfrm>
                <a:prstGeom prst="rect">
                  <a:avLst/>
                </a:prstGeom>
              </p:spPr>
            </p:pic>
            <p:sp>
              <p:nvSpPr>
                <p:cNvPr id="22" name="TextBox 21">
                  <a:extLst>
                    <a:ext uri="{FF2B5EF4-FFF2-40B4-BE49-F238E27FC236}">
                      <a16:creationId xmlns:a16="http://schemas.microsoft.com/office/drawing/2014/main" id="{61FC973B-D4B9-EAD9-A16C-35A0C36ACDB2}"/>
                    </a:ext>
                  </a:extLst>
                </p:cNvPr>
                <p:cNvSpPr txBox="1"/>
                <p:nvPr/>
              </p:nvSpPr>
              <p:spPr>
                <a:xfrm>
                  <a:off x="5969880" y="2520902"/>
                  <a:ext cx="1106393" cy="338554"/>
                </a:xfrm>
                <a:prstGeom prst="rect">
                  <a:avLst/>
                </a:prstGeom>
                <a:solidFill>
                  <a:schemeClr val="bg1"/>
                </a:solidFill>
              </p:spPr>
              <p:txBody>
                <a:bodyPr wrap="none" rtlCol="0">
                  <a:spAutoFit/>
                </a:bodyPr>
                <a:lstStyle/>
                <a:p>
                  <a:pPr algn="ctr"/>
                  <a:r>
                    <a:rPr lang="en-US" sz="1600" dirty="0">
                      <a:latin typeface="Amazon Ember" panose="020B0603020204020204" pitchFamily="34" charset="0"/>
                      <a:ea typeface="Amazon Ember" panose="020B0603020204020204" pitchFamily="34" charset="0"/>
                      <a:cs typeface="Amazon Ember" panose="020B0603020204020204" pitchFamily="34" charset="0"/>
                    </a:rPr>
                    <a:t>S3 bucket</a:t>
                  </a:r>
                </a:p>
              </p:txBody>
            </p:sp>
          </p:grpSp>
        </p:grpSp>
        <p:sp>
          <p:nvSpPr>
            <p:cNvPr id="14" name="TextBox 13">
              <a:extLst>
                <a:ext uri="{FF2B5EF4-FFF2-40B4-BE49-F238E27FC236}">
                  <a16:creationId xmlns:a16="http://schemas.microsoft.com/office/drawing/2014/main" id="{5C467D18-08DE-8EFF-B226-E7F1D822EC3F}"/>
                </a:ext>
              </a:extLst>
            </p:cNvPr>
            <p:cNvSpPr txBox="1"/>
            <p:nvPr/>
          </p:nvSpPr>
          <p:spPr>
            <a:xfrm>
              <a:off x="8834391" y="6366181"/>
              <a:ext cx="753732" cy="369332"/>
            </a:xfrm>
            <a:prstGeom prst="rect">
              <a:avLst/>
            </a:prstGeom>
            <a:noFill/>
          </p:spPr>
          <p:txBody>
            <a:bodyPr wrap="none" rtlCol="0">
              <a:spAutoFit/>
            </a:bodyPr>
            <a:lstStyle/>
            <a:p>
              <a:pPr algn="ctr"/>
              <a:r>
                <a:rPr lang="en-US" dirty="0">
                  <a:latin typeface="Amazon Ember" panose="020B0603020204020204" pitchFamily="34" charset="0"/>
                  <a:ea typeface="Amazon Ember" panose="020B0603020204020204" pitchFamily="34" charset="0"/>
                  <a:cs typeface="Amazon Ember" panose="020B0603020204020204" pitchFamily="34" charset="0"/>
                </a:rPr>
                <a:t>Stack</a:t>
              </a:r>
            </a:p>
          </p:txBody>
        </p:sp>
      </p:grpSp>
      <p:sp>
        <p:nvSpPr>
          <p:cNvPr id="25" name="Plus 24">
            <a:extLst>
              <a:ext uri="{FF2B5EF4-FFF2-40B4-BE49-F238E27FC236}">
                <a16:creationId xmlns:a16="http://schemas.microsoft.com/office/drawing/2014/main" id="{C6B29AF3-F97E-2313-B19B-BB79FF0660D2}"/>
              </a:ext>
            </a:extLst>
          </p:cNvPr>
          <p:cNvSpPr/>
          <p:nvPr/>
        </p:nvSpPr>
        <p:spPr>
          <a:xfrm>
            <a:off x="3942443" y="3439122"/>
            <a:ext cx="457200" cy="457200"/>
          </a:xfrm>
          <a:prstGeom prst="mathPlus">
            <a:avLst/>
          </a:prstGeom>
          <a:solidFill>
            <a:schemeClr val="tx1">
              <a:lumMod val="50000"/>
              <a:lumOff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6" name="Equal 25">
            <a:extLst>
              <a:ext uri="{FF2B5EF4-FFF2-40B4-BE49-F238E27FC236}">
                <a16:creationId xmlns:a16="http://schemas.microsoft.com/office/drawing/2014/main" id="{A430EA9E-D1D7-C0B0-84DB-A8D61602C8AE}"/>
              </a:ext>
            </a:extLst>
          </p:cNvPr>
          <p:cNvSpPr/>
          <p:nvPr/>
        </p:nvSpPr>
        <p:spPr>
          <a:xfrm>
            <a:off x="6157013" y="3463469"/>
            <a:ext cx="457200" cy="457200"/>
          </a:xfrm>
          <a:prstGeom prst="mathEqual">
            <a:avLst/>
          </a:prstGeom>
          <a:solidFill>
            <a:schemeClr val="tx1">
              <a:lumMod val="50000"/>
              <a:lumOff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7" name="Rectangle 26">
            <a:extLst>
              <a:ext uri="{FF2B5EF4-FFF2-40B4-BE49-F238E27FC236}">
                <a16:creationId xmlns:a16="http://schemas.microsoft.com/office/drawing/2014/main" id="{90517DBB-8842-CF62-9D6C-B51245E833AB}"/>
              </a:ext>
            </a:extLst>
          </p:cNvPr>
          <p:cNvSpPr/>
          <p:nvPr/>
        </p:nvSpPr>
        <p:spPr>
          <a:xfrm>
            <a:off x="9203565" y="2566226"/>
            <a:ext cx="2181008" cy="1522109"/>
          </a:xfrm>
          <a:prstGeom prst="rect">
            <a:avLst/>
          </a:prstGeom>
          <a:solidFill>
            <a:srgbClr val="007CBC">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338328"/>
          <a:lstStyle/>
          <a:p>
            <a:pPr eaLnBrk="1" fontAlgn="auto" hangingPunct="1">
              <a:spcBef>
                <a:spcPts val="0"/>
              </a:spcBef>
              <a:spcAft>
                <a:spcPts val="0"/>
              </a:spcAft>
              <a:defRPr/>
            </a:pPr>
            <a:r>
              <a:rPr lang="en-US" sz="1600" dirty="0">
                <a:solidFill>
                  <a:srgbClr val="5B9CD5"/>
                </a:solidFill>
                <a:latin typeface="Amazon Ember" panose="020B0603020204020204" pitchFamily="34" charset="0"/>
                <a:ea typeface="Amazon Ember" panose="020B0603020204020204" pitchFamily="34" charset="0"/>
                <a:cs typeface="Amazon Ember" panose="020B0603020204020204" pitchFamily="34" charset="0"/>
              </a:rPr>
              <a:t>    Private subnet</a:t>
            </a:r>
          </a:p>
        </p:txBody>
      </p:sp>
      <p:pic>
        <p:nvPicPr>
          <p:cNvPr id="28" name="Graphic 35">
            <a:extLst>
              <a:ext uri="{FF2B5EF4-FFF2-40B4-BE49-F238E27FC236}">
                <a16:creationId xmlns:a16="http://schemas.microsoft.com/office/drawing/2014/main" id="{B727211D-47FA-9E17-A005-CEA33F86A37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207539" y="2566226"/>
            <a:ext cx="458837" cy="4588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 name="Graphic 137">
            <a:extLst>
              <a:ext uri="{FF2B5EF4-FFF2-40B4-BE49-F238E27FC236}">
                <a16:creationId xmlns:a16="http://schemas.microsoft.com/office/drawing/2014/main" id="{4160C1FF-3253-9364-5D6B-F2D8AFD4026B}"/>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9956549" y="2919872"/>
            <a:ext cx="642392" cy="642392"/>
          </a:xfrm>
          <a:prstGeom prst="rect">
            <a:avLst/>
          </a:prstGeom>
        </p:spPr>
      </p:pic>
      <p:sp>
        <p:nvSpPr>
          <p:cNvPr id="30" name="TextBox 29">
            <a:extLst>
              <a:ext uri="{FF2B5EF4-FFF2-40B4-BE49-F238E27FC236}">
                <a16:creationId xmlns:a16="http://schemas.microsoft.com/office/drawing/2014/main" id="{4E5BE29D-FCB0-8626-2812-1FF33474F2E3}"/>
              </a:ext>
            </a:extLst>
          </p:cNvPr>
          <p:cNvSpPr txBox="1"/>
          <p:nvPr/>
        </p:nvSpPr>
        <p:spPr>
          <a:xfrm>
            <a:off x="9707288" y="3588759"/>
            <a:ext cx="1266693" cy="338554"/>
          </a:xfrm>
          <a:prstGeom prst="rect">
            <a:avLst/>
          </a:prstGeom>
          <a:noFill/>
        </p:spPr>
        <p:txBody>
          <a:bodyPr wrap="none" rtlCol="0">
            <a:spAutoFit/>
          </a:bodyPr>
          <a:lstStyle/>
          <a:p>
            <a:r>
              <a:rPr lang="en-US" sz="1600" dirty="0">
                <a:latin typeface="Amazon Ember" panose="020B0603020204020204" pitchFamily="34" charset="0"/>
                <a:ea typeface="Amazon Ember" panose="020B0603020204020204" pitchFamily="34" charset="0"/>
                <a:cs typeface="Amazon Ember" panose="020B0603020204020204" pitchFamily="34" charset="0"/>
              </a:rPr>
              <a:t>App servers</a:t>
            </a:r>
          </a:p>
        </p:txBody>
      </p:sp>
      <p:pic>
        <p:nvPicPr>
          <p:cNvPr id="31" name="Graphic 7">
            <a:extLst>
              <a:ext uri="{FF2B5EF4-FFF2-40B4-BE49-F238E27FC236}">
                <a16:creationId xmlns:a16="http://schemas.microsoft.com/office/drawing/2014/main" id="{2D979077-7769-2F28-6347-7DAC0B6DD9A0}"/>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7765912" y="3573371"/>
            <a:ext cx="640080" cy="640080"/>
          </a:xfrm>
          <a:prstGeom prst="rect">
            <a:avLst/>
          </a:prstGeom>
        </p:spPr>
      </p:pic>
      <p:sp>
        <p:nvSpPr>
          <p:cNvPr id="32" name="TextBox 31">
            <a:extLst>
              <a:ext uri="{FF2B5EF4-FFF2-40B4-BE49-F238E27FC236}">
                <a16:creationId xmlns:a16="http://schemas.microsoft.com/office/drawing/2014/main" id="{500090DF-4625-E791-F5A5-1DAD2F77C9CC}"/>
              </a:ext>
            </a:extLst>
          </p:cNvPr>
          <p:cNvSpPr txBox="1"/>
          <p:nvPr/>
        </p:nvSpPr>
        <p:spPr>
          <a:xfrm>
            <a:off x="7819693" y="4276195"/>
            <a:ext cx="532518" cy="338554"/>
          </a:xfrm>
          <a:prstGeom prst="rect">
            <a:avLst/>
          </a:prstGeom>
          <a:noFill/>
        </p:spPr>
        <p:txBody>
          <a:bodyPr wrap="none" rtlCol="0">
            <a:spAutoFit/>
          </a:bodyPr>
          <a:lstStyle/>
          <a:p>
            <a:pPr algn="ctr"/>
            <a:r>
              <a:rPr lang="en-US" sz="1600" dirty="0">
                <a:latin typeface="Amazon Ember" panose="020B0603020204020204" pitchFamily="34" charset="0"/>
                <a:ea typeface="Amazon Ember" panose="020B0603020204020204" pitchFamily="34" charset="0"/>
                <a:cs typeface="Amazon Ember" panose="020B0603020204020204" pitchFamily="34" charset="0"/>
              </a:rPr>
              <a:t>ELB</a:t>
            </a:r>
          </a:p>
        </p:txBody>
      </p:sp>
      <p:sp>
        <p:nvSpPr>
          <p:cNvPr id="33" name="Rectangle 32">
            <a:extLst>
              <a:ext uri="{FF2B5EF4-FFF2-40B4-BE49-F238E27FC236}">
                <a16:creationId xmlns:a16="http://schemas.microsoft.com/office/drawing/2014/main" id="{D7213829-D943-5A51-4947-06C9F6541B08}"/>
              </a:ext>
            </a:extLst>
          </p:cNvPr>
          <p:cNvSpPr/>
          <p:nvPr/>
        </p:nvSpPr>
        <p:spPr>
          <a:xfrm>
            <a:off x="9219649" y="4213452"/>
            <a:ext cx="2181008" cy="1528010"/>
          </a:xfrm>
          <a:prstGeom prst="rect">
            <a:avLst/>
          </a:prstGeom>
          <a:solidFill>
            <a:srgbClr val="007CBC">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338328"/>
          <a:lstStyle/>
          <a:p>
            <a:pPr eaLnBrk="1" fontAlgn="auto" hangingPunct="1">
              <a:spcBef>
                <a:spcPts val="0"/>
              </a:spcBef>
              <a:spcAft>
                <a:spcPts val="0"/>
              </a:spcAft>
              <a:defRPr/>
            </a:pPr>
            <a:r>
              <a:rPr lang="en-US" sz="1600" dirty="0">
                <a:solidFill>
                  <a:srgbClr val="5B9CD5"/>
                </a:solidFill>
                <a:latin typeface="Amazon Ember" panose="020B0603020204020204" pitchFamily="34" charset="0"/>
                <a:ea typeface="Amazon Ember" panose="020B0603020204020204" pitchFamily="34" charset="0"/>
                <a:cs typeface="Amazon Ember" panose="020B0603020204020204" pitchFamily="34" charset="0"/>
              </a:rPr>
              <a:t>    Private subnet</a:t>
            </a:r>
          </a:p>
        </p:txBody>
      </p:sp>
      <p:pic>
        <p:nvPicPr>
          <p:cNvPr id="34" name="Graphic 35">
            <a:extLst>
              <a:ext uri="{FF2B5EF4-FFF2-40B4-BE49-F238E27FC236}">
                <a16:creationId xmlns:a16="http://schemas.microsoft.com/office/drawing/2014/main" id="{A783A518-77C0-D228-A0E6-F65FCE6A9D5D}"/>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223953" y="4211886"/>
            <a:ext cx="458837" cy="4588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TextBox 35">
            <a:extLst>
              <a:ext uri="{FF2B5EF4-FFF2-40B4-BE49-F238E27FC236}">
                <a16:creationId xmlns:a16="http://schemas.microsoft.com/office/drawing/2014/main" id="{067133F6-F76C-325E-0934-F57EE1F864E8}"/>
              </a:ext>
            </a:extLst>
          </p:cNvPr>
          <p:cNvSpPr txBox="1"/>
          <p:nvPr/>
        </p:nvSpPr>
        <p:spPr>
          <a:xfrm>
            <a:off x="9638687" y="5366695"/>
            <a:ext cx="1380506" cy="338554"/>
          </a:xfrm>
          <a:prstGeom prst="rect">
            <a:avLst/>
          </a:prstGeom>
          <a:noFill/>
        </p:spPr>
        <p:txBody>
          <a:bodyPr wrap="none" rtlCol="0">
            <a:spAutoFit/>
          </a:bodyPr>
          <a:lstStyle/>
          <a:p>
            <a:r>
              <a:rPr lang="en-US" sz="1600" dirty="0">
                <a:latin typeface="Amazon Ember" panose="020B0603020204020204" pitchFamily="34" charset="0"/>
                <a:ea typeface="Amazon Ember" panose="020B0603020204020204" pitchFamily="34" charset="0"/>
                <a:cs typeface="Amazon Ember" panose="020B0603020204020204" pitchFamily="34" charset="0"/>
              </a:rPr>
              <a:t>Amazon RDS</a:t>
            </a:r>
          </a:p>
        </p:txBody>
      </p:sp>
      <p:sp>
        <p:nvSpPr>
          <p:cNvPr id="37" name="Rectangle 36">
            <a:extLst>
              <a:ext uri="{FF2B5EF4-FFF2-40B4-BE49-F238E27FC236}">
                <a16:creationId xmlns:a16="http://schemas.microsoft.com/office/drawing/2014/main" id="{A418A5BD-192C-4524-D2D2-5F021C8CB0F9}"/>
              </a:ext>
            </a:extLst>
          </p:cNvPr>
          <p:cNvSpPr/>
          <p:nvPr/>
        </p:nvSpPr>
        <p:spPr>
          <a:xfrm>
            <a:off x="6717492" y="1307681"/>
            <a:ext cx="5051776" cy="4806341"/>
          </a:xfrm>
          <a:prstGeom prst="rect">
            <a:avLst/>
          </a:prstGeom>
          <a:noFill/>
          <a:ln w="12700">
            <a:solidFill>
              <a:srgbClr val="5B9CD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r>
              <a:rPr lang="en-US" sz="1600" dirty="0">
                <a:solidFill>
                  <a:srgbClr val="5B9CD5"/>
                </a:solidFill>
                <a:latin typeface="Amazon Ember" panose="020B0603020204020204" pitchFamily="34" charset="0"/>
                <a:ea typeface="Amazon Ember" panose="020B0603020204020204" pitchFamily="34" charset="0"/>
                <a:cs typeface="Amazon Ember" panose="020B0603020204020204" pitchFamily="34" charset="0"/>
              </a:rPr>
              <a:t> Region</a:t>
            </a:r>
            <a:endParaRPr lang="en-US" sz="1200" dirty="0">
              <a:solidFill>
                <a:srgbClr val="5B9CD5"/>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38" name="Graphic 25">
            <a:extLst>
              <a:ext uri="{FF2B5EF4-FFF2-40B4-BE49-F238E27FC236}">
                <a16:creationId xmlns:a16="http://schemas.microsoft.com/office/drawing/2014/main" id="{90E38F3E-9FDD-4B5D-318E-95C30E9346FA}"/>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6717492" y="1307681"/>
            <a:ext cx="457199" cy="457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F3F2B98E-AD35-48B3-9945-E81EC1AD6A77}"/>
              </a:ext>
            </a:extLst>
          </p:cNvPr>
          <p:cNvSpPr>
            <a:spLocks noGrp="1"/>
          </p:cNvSpPr>
          <p:nvPr>
            <p:ph type="sldNum" sz="quarter" idx="20"/>
          </p:nvPr>
        </p:nvSpPr>
        <p:spPr/>
        <p:txBody>
          <a:bodyPr/>
          <a:lstStyle/>
          <a:p>
            <a:fld id="{930176A1-BCF0-4712-97A6-6B495F55390B}" type="slidenum">
              <a:rPr lang="en-US" smtClean="0"/>
              <a:pPr/>
              <a:t>76</a:t>
            </a:fld>
            <a:endParaRPr lang="en-US" dirty="0"/>
          </a:p>
        </p:txBody>
      </p:sp>
      <p:pic>
        <p:nvPicPr>
          <p:cNvPr id="40" name="Graphic 6">
            <a:extLst>
              <a:ext uri="{FF2B5EF4-FFF2-40B4-BE49-F238E27FC236}">
                <a16:creationId xmlns:a16="http://schemas.microsoft.com/office/drawing/2014/main" id="{43023BDB-93E0-DB06-FAC2-9B37ECD73646}"/>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0015133" y="4713759"/>
            <a:ext cx="651001" cy="6510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201178346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A305A91-E952-4627-AE81-EE702FBFAA5F}"/>
              </a:ext>
            </a:extLst>
          </p:cNvPr>
          <p:cNvSpPr>
            <a:spLocks noGrp="1"/>
          </p:cNvSpPr>
          <p:nvPr>
            <p:ph type="title"/>
          </p:nvPr>
        </p:nvSpPr>
        <p:spPr/>
        <p:txBody>
          <a:bodyPr>
            <a:normAutofit/>
          </a:bodyPr>
          <a:lstStyle/>
          <a:p>
            <a:r>
              <a:rPr lang="en-US" dirty="0">
                <a:latin typeface="+mj-lt"/>
                <a:ea typeface="Amazon Ember" panose="020B0603020204020204" pitchFamily="34" charset="0"/>
                <a:cs typeface="Amazon Ember" panose="020B0603020204020204" pitchFamily="34" charset="0"/>
              </a:rPr>
              <a:t>Stream processing pipeline</a:t>
            </a:r>
          </a:p>
        </p:txBody>
      </p:sp>
      <p:cxnSp>
        <p:nvCxnSpPr>
          <p:cNvPr id="49" name="Connector: Elbow 66">
            <a:extLst>
              <a:ext uri="{FF2B5EF4-FFF2-40B4-BE49-F238E27FC236}">
                <a16:creationId xmlns:a16="http://schemas.microsoft.com/office/drawing/2014/main" id="{E37B9406-72F1-BD2D-FD91-26C887732ACA}"/>
              </a:ext>
            </a:extLst>
          </p:cNvPr>
          <p:cNvCxnSpPr>
            <a:cxnSpLocks/>
          </p:cNvCxnSpPr>
          <p:nvPr/>
        </p:nvCxnSpPr>
        <p:spPr>
          <a:xfrm>
            <a:off x="2197561" y="2936619"/>
            <a:ext cx="926639" cy="0"/>
          </a:xfrm>
          <a:prstGeom prst="straightConnector1">
            <a:avLst/>
          </a:prstGeom>
          <a:ln w="44450">
            <a:solidFill>
              <a:schemeClr val="tx2"/>
            </a:solidFill>
            <a:tailEnd type="arrow" w="lg"/>
          </a:ln>
          <a:effectLst>
            <a:outerShdw blurRad="63500" dist="53881" dir="2700016" rotWithShape="0">
              <a:scrgbClr r="0" g="0" b="0">
                <a:alpha val="25000"/>
              </a:scrgbClr>
            </a:outerShdw>
          </a:effectLst>
        </p:spPr>
        <p:style>
          <a:lnRef idx="1">
            <a:schemeClr val="accent1"/>
          </a:lnRef>
          <a:fillRef idx="0">
            <a:schemeClr val="accent1"/>
          </a:fillRef>
          <a:effectRef idx="0">
            <a:schemeClr val="accent1"/>
          </a:effectRef>
          <a:fontRef idx="minor">
            <a:schemeClr val="tx1"/>
          </a:fontRef>
        </p:style>
      </p:cxnSp>
      <p:cxnSp>
        <p:nvCxnSpPr>
          <p:cNvPr id="57" name="Connector: Elbow 66">
            <a:extLst>
              <a:ext uri="{FF2B5EF4-FFF2-40B4-BE49-F238E27FC236}">
                <a16:creationId xmlns:a16="http://schemas.microsoft.com/office/drawing/2014/main" id="{9CA768B3-14A8-9BD5-04CE-BEEB7CBB8594}"/>
              </a:ext>
            </a:extLst>
          </p:cNvPr>
          <p:cNvCxnSpPr>
            <a:cxnSpLocks/>
          </p:cNvCxnSpPr>
          <p:nvPr/>
        </p:nvCxnSpPr>
        <p:spPr>
          <a:xfrm>
            <a:off x="4316474" y="2936619"/>
            <a:ext cx="926639" cy="0"/>
          </a:xfrm>
          <a:prstGeom prst="straightConnector1">
            <a:avLst/>
          </a:prstGeom>
          <a:ln w="44450">
            <a:solidFill>
              <a:schemeClr val="tx2"/>
            </a:solidFill>
            <a:tailEnd type="arrow" w="lg"/>
          </a:ln>
          <a:effectLst>
            <a:outerShdw blurRad="63500" dist="53881" dir="2700016" rotWithShape="0">
              <a:scrgbClr r="0" g="0" b="0">
                <a:alpha val="25000"/>
              </a:scrgbClr>
            </a:outerShdw>
          </a:effectLst>
        </p:spPr>
        <p:style>
          <a:lnRef idx="1">
            <a:schemeClr val="accent1"/>
          </a:lnRef>
          <a:fillRef idx="0">
            <a:schemeClr val="accent1"/>
          </a:fillRef>
          <a:effectRef idx="0">
            <a:schemeClr val="accent1"/>
          </a:effectRef>
          <a:fontRef idx="minor">
            <a:schemeClr val="tx1"/>
          </a:fontRef>
        </p:style>
      </p:cxnSp>
      <p:cxnSp>
        <p:nvCxnSpPr>
          <p:cNvPr id="58" name="Connector: Elbow 66">
            <a:extLst>
              <a:ext uri="{FF2B5EF4-FFF2-40B4-BE49-F238E27FC236}">
                <a16:creationId xmlns:a16="http://schemas.microsoft.com/office/drawing/2014/main" id="{8E5066AE-B67D-4962-9E9D-EC9D4F34D62E}"/>
              </a:ext>
            </a:extLst>
          </p:cNvPr>
          <p:cNvCxnSpPr>
            <a:cxnSpLocks/>
          </p:cNvCxnSpPr>
          <p:nvPr/>
        </p:nvCxnSpPr>
        <p:spPr>
          <a:xfrm>
            <a:off x="6496986" y="2936619"/>
            <a:ext cx="926639" cy="0"/>
          </a:xfrm>
          <a:prstGeom prst="straightConnector1">
            <a:avLst/>
          </a:prstGeom>
          <a:ln w="44450">
            <a:solidFill>
              <a:schemeClr val="tx2"/>
            </a:solidFill>
            <a:tailEnd type="arrow" w="lg"/>
          </a:ln>
          <a:effectLst>
            <a:outerShdw blurRad="63500" dist="53881" dir="2700016" rotWithShape="0">
              <a:scrgbClr r="0" g="0" b="0">
                <a:alpha val="25000"/>
              </a:scrgbClr>
            </a:outerShdw>
          </a:effectLst>
        </p:spPr>
        <p:style>
          <a:lnRef idx="1">
            <a:schemeClr val="accent1"/>
          </a:lnRef>
          <a:fillRef idx="0">
            <a:schemeClr val="accent1"/>
          </a:fillRef>
          <a:effectRef idx="0">
            <a:schemeClr val="accent1"/>
          </a:effectRef>
          <a:fontRef idx="minor">
            <a:schemeClr val="tx1"/>
          </a:fontRef>
        </p:style>
      </p:cxnSp>
      <p:cxnSp>
        <p:nvCxnSpPr>
          <p:cNvPr id="60" name="Connector: Elbow 66">
            <a:extLst>
              <a:ext uri="{FF2B5EF4-FFF2-40B4-BE49-F238E27FC236}">
                <a16:creationId xmlns:a16="http://schemas.microsoft.com/office/drawing/2014/main" id="{AF9579FF-D88A-63E7-7E10-0841A8527095}"/>
              </a:ext>
            </a:extLst>
          </p:cNvPr>
          <p:cNvCxnSpPr>
            <a:cxnSpLocks/>
            <a:stCxn id="55" idx="3"/>
            <a:endCxn id="47" idx="1"/>
          </p:cNvCxnSpPr>
          <p:nvPr/>
        </p:nvCxnSpPr>
        <p:spPr>
          <a:xfrm>
            <a:off x="8536444" y="2936619"/>
            <a:ext cx="1488869" cy="799196"/>
          </a:xfrm>
          <a:prstGeom prst="bentConnector3">
            <a:avLst>
              <a:gd name="adj1" fmla="val 70231"/>
            </a:avLst>
          </a:prstGeom>
          <a:ln w="44450">
            <a:solidFill>
              <a:schemeClr val="tx2"/>
            </a:solidFill>
            <a:tailEnd type="arrow" w="lg"/>
          </a:ln>
          <a:effectLst>
            <a:outerShdw blurRad="63500" dist="53881" dir="2700016" rotWithShape="0">
              <a:scrgbClr r="0" g="0" b="0">
                <a:alpha val="25000"/>
              </a:scrgbClr>
            </a:outerShdw>
          </a:effectLst>
        </p:spPr>
        <p:style>
          <a:lnRef idx="1">
            <a:schemeClr val="accent1"/>
          </a:lnRef>
          <a:fillRef idx="0">
            <a:schemeClr val="accent1"/>
          </a:fillRef>
          <a:effectRef idx="0">
            <a:schemeClr val="accent1"/>
          </a:effectRef>
          <a:fontRef idx="minor">
            <a:schemeClr val="tx1"/>
          </a:fontRef>
        </p:style>
      </p:cxnSp>
      <p:cxnSp>
        <p:nvCxnSpPr>
          <p:cNvPr id="77" name="Connector: Elbow 66">
            <a:extLst>
              <a:ext uri="{FF2B5EF4-FFF2-40B4-BE49-F238E27FC236}">
                <a16:creationId xmlns:a16="http://schemas.microsoft.com/office/drawing/2014/main" id="{81928114-6DC6-12B3-AD66-77904DFE765A}"/>
              </a:ext>
            </a:extLst>
          </p:cNvPr>
          <p:cNvCxnSpPr>
            <a:cxnSpLocks/>
            <a:stCxn id="55" idx="3"/>
            <a:endCxn id="45" idx="1"/>
          </p:cNvCxnSpPr>
          <p:nvPr/>
        </p:nvCxnSpPr>
        <p:spPr>
          <a:xfrm flipV="1">
            <a:off x="8536444" y="2574301"/>
            <a:ext cx="1488869" cy="362318"/>
          </a:xfrm>
          <a:prstGeom prst="bentConnector3">
            <a:avLst>
              <a:gd name="adj1" fmla="val 69508"/>
            </a:avLst>
          </a:prstGeom>
          <a:ln w="44450">
            <a:solidFill>
              <a:schemeClr val="tx2"/>
            </a:solidFill>
            <a:tailEnd type="arrow" w="lg"/>
          </a:ln>
          <a:effectLst>
            <a:outerShdw blurRad="63500" dist="53881" dir="2700016" rotWithShape="0">
              <a:scrgbClr r="0" g="0" b="0">
                <a:alpha val="25000"/>
              </a:scrgbClr>
            </a:outerShdw>
          </a:effectLst>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01F26A39-8576-170B-21E7-66F34A6D5D06}"/>
              </a:ext>
            </a:extLst>
          </p:cNvPr>
          <p:cNvSpPr txBox="1"/>
          <p:nvPr/>
        </p:nvSpPr>
        <p:spPr>
          <a:xfrm>
            <a:off x="312254" y="1446552"/>
            <a:ext cx="2316430" cy="646331"/>
          </a:xfrm>
          <a:prstGeom prst="rect">
            <a:avLst/>
          </a:prstGeom>
          <a:noFill/>
        </p:spPr>
        <p:txBody>
          <a:bodyPr wrap="square" rtlCol="0">
            <a:spAutoFit/>
          </a:bodyPr>
          <a:lstStyle/>
          <a:p>
            <a:pPr algn="ctr"/>
            <a:r>
              <a:rPr lang="en-US" dirty="0">
                <a:latin typeface="Amazon Ember" panose="020B0603020204020204" pitchFamily="34" charset="0"/>
                <a:ea typeface="Amazon Ember" panose="020B0603020204020204" pitchFamily="34" charset="0"/>
                <a:cs typeface="Amazon Ember" panose="020B0603020204020204" pitchFamily="34" charset="0"/>
              </a:rPr>
              <a:t>Data sources </a:t>
            </a:r>
            <a:br>
              <a:rPr lang="en-US" dirty="0">
                <a:latin typeface="Amazon Ember" panose="020B0603020204020204" pitchFamily="34" charset="0"/>
                <a:ea typeface="Amazon Ember" panose="020B0603020204020204" pitchFamily="34" charset="0"/>
                <a:cs typeface="Amazon Ember" panose="020B0603020204020204" pitchFamily="34" charset="0"/>
              </a:rPr>
            </a:br>
            <a:r>
              <a:rPr lang="en-US" dirty="0">
                <a:latin typeface="Amazon Ember" panose="020B0603020204020204" pitchFamily="34" charset="0"/>
                <a:ea typeface="Amazon Ember" panose="020B0603020204020204" pitchFamily="34" charset="0"/>
                <a:cs typeface="Amazon Ember" panose="020B0603020204020204" pitchFamily="34" charset="0"/>
              </a:rPr>
              <a:t>(continuous stream)</a:t>
            </a:r>
          </a:p>
        </p:txBody>
      </p:sp>
      <p:sp>
        <p:nvSpPr>
          <p:cNvPr id="54" name="Rectangle 53">
            <a:extLst>
              <a:ext uri="{FF2B5EF4-FFF2-40B4-BE49-F238E27FC236}">
                <a16:creationId xmlns:a16="http://schemas.microsoft.com/office/drawing/2014/main" id="{F4E6E6D4-D6B2-F169-4480-1C45342E713C}"/>
              </a:ext>
            </a:extLst>
          </p:cNvPr>
          <p:cNvSpPr/>
          <p:nvPr/>
        </p:nvSpPr>
        <p:spPr>
          <a:xfrm>
            <a:off x="586116" y="2336455"/>
            <a:ext cx="1768706" cy="1200329"/>
          </a:xfrm>
          <a:prstGeom prst="rect">
            <a:avLst/>
          </a:prstGeom>
        </p:spPr>
        <p:txBody>
          <a:bodyPr wrap="square">
            <a:spAutoFit/>
          </a:bodyPr>
          <a:lstStyle/>
          <a:p>
            <a:pPr algn="ctr"/>
            <a:r>
              <a:rPr lang="en-US" dirty="0">
                <a:latin typeface="Amazon Ember" panose="020B0603020204020204" pitchFamily="34" charset="0"/>
                <a:ea typeface="Amazon Ember" panose="020B0603020204020204" pitchFamily="34" charset="0"/>
                <a:cs typeface="Amazon Ember" panose="020B0603020204020204" pitchFamily="34" charset="0"/>
              </a:rPr>
              <a:t>AWS activities that emit CloudWatch Events</a:t>
            </a:r>
          </a:p>
        </p:txBody>
      </p:sp>
      <p:sp>
        <p:nvSpPr>
          <p:cNvPr id="91" name="Rectangle 90">
            <a:extLst>
              <a:ext uri="{FF2B5EF4-FFF2-40B4-BE49-F238E27FC236}">
                <a16:creationId xmlns:a16="http://schemas.microsoft.com/office/drawing/2014/main" id="{B3F55B8F-BC5E-E278-A129-73E9C45F58C5}"/>
              </a:ext>
            </a:extLst>
          </p:cNvPr>
          <p:cNvSpPr/>
          <p:nvPr/>
        </p:nvSpPr>
        <p:spPr>
          <a:xfrm>
            <a:off x="314725" y="1431761"/>
            <a:ext cx="2311489" cy="4672469"/>
          </a:xfrm>
          <a:prstGeom prst="rect">
            <a:avLst/>
          </a:prstGeom>
          <a:noFill/>
          <a:ln w="12700">
            <a:solidFill>
              <a:srgbClr val="5A6B86"/>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endParaRPr lang="en-US" sz="1200" dirty="0">
              <a:solidFill>
                <a:srgbClr val="5A6B86"/>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86" name="Rectangle 85">
            <a:extLst>
              <a:ext uri="{FF2B5EF4-FFF2-40B4-BE49-F238E27FC236}">
                <a16:creationId xmlns:a16="http://schemas.microsoft.com/office/drawing/2014/main" id="{2846616C-B928-A5A2-737C-F615314E2D32}"/>
              </a:ext>
            </a:extLst>
          </p:cNvPr>
          <p:cNvSpPr/>
          <p:nvPr/>
        </p:nvSpPr>
        <p:spPr>
          <a:xfrm>
            <a:off x="2717593" y="1431761"/>
            <a:ext cx="1944899" cy="4672469"/>
          </a:xfrm>
          <a:prstGeom prst="rect">
            <a:avLst/>
          </a:prstGeom>
          <a:noFill/>
          <a:ln w="12700">
            <a:solidFill>
              <a:srgbClr val="5A6B86"/>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endParaRPr lang="en-US" sz="1600" dirty="0">
              <a:solidFill>
                <a:srgbClr val="5A6B86"/>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40" name="TextBox 39">
            <a:extLst>
              <a:ext uri="{FF2B5EF4-FFF2-40B4-BE49-F238E27FC236}">
                <a16:creationId xmlns:a16="http://schemas.microsoft.com/office/drawing/2014/main" id="{DF219011-6340-B521-E10F-B45734AF9042}"/>
              </a:ext>
            </a:extLst>
          </p:cNvPr>
          <p:cNvSpPr txBox="1"/>
          <p:nvPr/>
        </p:nvSpPr>
        <p:spPr>
          <a:xfrm>
            <a:off x="2723976" y="1431761"/>
            <a:ext cx="1932133" cy="640080"/>
          </a:xfrm>
          <a:prstGeom prst="rect">
            <a:avLst/>
          </a:prstGeom>
          <a:solidFill>
            <a:srgbClr val="262262"/>
          </a:solidFill>
          <a:ln w="19050">
            <a:solidFill>
              <a:schemeClr val="tx1"/>
            </a:solidFill>
          </a:ln>
        </p:spPr>
        <p:txBody>
          <a:bodyPr wrap="square" rtlCol="0">
            <a:spAutoFit/>
          </a:bodyPr>
          <a:lstStyle/>
          <a:p>
            <a:pPr algn="ctr"/>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Ingestion and producers</a:t>
            </a:r>
          </a:p>
        </p:txBody>
      </p:sp>
      <p:pic>
        <p:nvPicPr>
          <p:cNvPr id="52" name="Picture 51">
            <a:extLst>
              <a:ext uri="{FF2B5EF4-FFF2-40B4-BE49-F238E27FC236}">
                <a16:creationId xmlns:a16="http://schemas.microsoft.com/office/drawing/2014/main" id="{8BD7A89F-78D4-2788-8079-2B0D109389F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78562" y="2525139"/>
            <a:ext cx="822960" cy="822960"/>
          </a:xfrm>
          <a:prstGeom prst="rect">
            <a:avLst/>
          </a:prstGeom>
          <a:effectLst>
            <a:outerShdw blurRad="50800" dist="38100" dir="2700000" algn="tl" rotWithShape="0">
              <a:prstClr val="black">
                <a:alpha val="40000"/>
              </a:prstClr>
            </a:outerShdw>
          </a:effectLst>
        </p:spPr>
      </p:pic>
      <p:sp>
        <p:nvSpPr>
          <p:cNvPr id="53" name="TextBox 52">
            <a:extLst>
              <a:ext uri="{FF2B5EF4-FFF2-40B4-BE49-F238E27FC236}">
                <a16:creationId xmlns:a16="http://schemas.microsoft.com/office/drawing/2014/main" id="{AA5CD304-17A9-E674-F9C6-A5394AC6649F}"/>
              </a:ext>
            </a:extLst>
          </p:cNvPr>
          <p:cNvSpPr txBox="1"/>
          <p:nvPr/>
        </p:nvSpPr>
        <p:spPr>
          <a:xfrm>
            <a:off x="3029750" y="3342029"/>
            <a:ext cx="1320584" cy="584775"/>
          </a:xfrm>
          <a:prstGeom prst="rect">
            <a:avLst/>
          </a:prstGeom>
          <a:noFill/>
        </p:spPr>
        <p:txBody>
          <a:bodyPr wrap="square" rtlCol="0">
            <a:spAutoFit/>
          </a:bodyPr>
          <a:lstStyle/>
          <a:p>
            <a:pPr algn="ctr"/>
            <a:r>
              <a:rPr lang="en-US" sz="1600" dirty="0">
                <a:latin typeface="Amazon Ember" panose="020B0603020204020204" pitchFamily="34" charset="0"/>
                <a:ea typeface="Amazon Ember" panose="020B0603020204020204" pitchFamily="34" charset="0"/>
                <a:cs typeface="Amazon Ember" panose="020B0603020204020204" pitchFamily="34" charset="0"/>
              </a:rPr>
              <a:t>CloudWatch Events</a:t>
            </a:r>
          </a:p>
        </p:txBody>
      </p:sp>
      <p:sp>
        <p:nvSpPr>
          <p:cNvPr id="88" name="Rectangle 87">
            <a:extLst>
              <a:ext uri="{FF2B5EF4-FFF2-40B4-BE49-F238E27FC236}">
                <a16:creationId xmlns:a16="http://schemas.microsoft.com/office/drawing/2014/main" id="{5DCA6398-E76C-5561-3BCB-1220CB7355BE}"/>
              </a:ext>
            </a:extLst>
          </p:cNvPr>
          <p:cNvSpPr/>
          <p:nvPr/>
        </p:nvSpPr>
        <p:spPr>
          <a:xfrm>
            <a:off x="4759969" y="1431761"/>
            <a:ext cx="2106331" cy="4672469"/>
          </a:xfrm>
          <a:prstGeom prst="rect">
            <a:avLst/>
          </a:prstGeom>
          <a:noFill/>
          <a:ln w="12700">
            <a:solidFill>
              <a:srgbClr val="5A6B86"/>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endParaRPr lang="en-US" sz="1600" dirty="0">
              <a:solidFill>
                <a:srgbClr val="5A6B86"/>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42" name="TextBox 41">
            <a:extLst>
              <a:ext uri="{FF2B5EF4-FFF2-40B4-BE49-F238E27FC236}">
                <a16:creationId xmlns:a16="http://schemas.microsoft.com/office/drawing/2014/main" id="{3168F69C-9249-5637-3BD5-45AEADF01FDB}"/>
              </a:ext>
            </a:extLst>
          </p:cNvPr>
          <p:cNvSpPr txBox="1"/>
          <p:nvPr/>
        </p:nvSpPr>
        <p:spPr>
          <a:xfrm>
            <a:off x="4751401" y="1431761"/>
            <a:ext cx="2123467" cy="369332"/>
          </a:xfrm>
          <a:prstGeom prst="rect">
            <a:avLst/>
          </a:prstGeom>
          <a:solidFill>
            <a:srgbClr val="005276"/>
          </a:solidFill>
        </p:spPr>
        <p:txBody>
          <a:bodyPr wrap="square" rtlCol="0">
            <a:spAutoFit/>
          </a:bodyPr>
          <a:lstStyle/>
          <a:p>
            <a:pPr algn="ctr"/>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Stream storage</a:t>
            </a:r>
          </a:p>
        </p:txBody>
      </p:sp>
      <p:pic>
        <p:nvPicPr>
          <p:cNvPr id="43" name="Picture 42">
            <a:extLst>
              <a:ext uri="{FF2B5EF4-FFF2-40B4-BE49-F238E27FC236}">
                <a16:creationId xmlns:a16="http://schemas.microsoft.com/office/drawing/2014/main" id="{872ACCC3-05E4-81D6-9848-DF865D1CBD9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01654" y="2525139"/>
            <a:ext cx="822960" cy="822960"/>
          </a:xfrm>
          <a:prstGeom prst="rect">
            <a:avLst/>
          </a:prstGeom>
          <a:effectLst>
            <a:outerShdw blurRad="50800" dist="38100" dir="2700000" algn="tl" rotWithShape="0">
              <a:prstClr val="black">
                <a:alpha val="40000"/>
              </a:prstClr>
            </a:outerShdw>
          </a:effectLst>
        </p:spPr>
      </p:pic>
      <p:sp>
        <p:nvSpPr>
          <p:cNvPr id="44" name="TextBox 43">
            <a:extLst>
              <a:ext uri="{FF2B5EF4-FFF2-40B4-BE49-F238E27FC236}">
                <a16:creationId xmlns:a16="http://schemas.microsoft.com/office/drawing/2014/main" id="{90D0ABED-A7ED-DE9A-3500-BC61B71A264A}"/>
              </a:ext>
            </a:extLst>
          </p:cNvPr>
          <p:cNvSpPr txBox="1"/>
          <p:nvPr/>
        </p:nvSpPr>
        <p:spPr>
          <a:xfrm>
            <a:off x="4977795" y="3342029"/>
            <a:ext cx="1670679" cy="584775"/>
          </a:xfrm>
          <a:prstGeom prst="rect">
            <a:avLst/>
          </a:prstGeom>
          <a:noFill/>
        </p:spPr>
        <p:txBody>
          <a:bodyPr wrap="square" rtlCol="0">
            <a:spAutoFit/>
          </a:bodyPr>
          <a:lstStyle/>
          <a:p>
            <a:pPr algn="ctr"/>
            <a:r>
              <a:rPr lang="en-US" sz="1600" dirty="0">
                <a:latin typeface="Amazon Ember" panose="020B0603020204020204" pitchFamily="34" charset="0"/>
                <a:ea typeface="Amazon Ember" panose="020B0603020204020204" pitchFamily="34" charset="0"/>
                <a:cs typeface="Amazon Ember" panose="020B0603020204020204" pitchFamily="34" charset="0"/>
              </a:rPr>
              <a:t>Kinesis Data Streams</a:t>
            </a:r>
          </a:p>
        </p:txBody>
      </p:sp>
      <p:sp>
        <p:nvSpPr>
          <p:cNvPr id="89" name="Rectangle 88">
            <a:extLst>
              <a:ext uri="{FF2B5EF4-FFF2-40B4-BE49-F238E27FC236}">
                <a16:creationId xmlns:a16="http://schemas.microsoft.com/office/drawing/2014/main" id="{1616F8FE-2F8F-03FA-3C71-C889882A5E3C}"/>
              </a:ext>
            </a:extLst>
          </p:cNvPr>
          <p:cNvSpPr/>
          <p:nvPr/>
        </p:nvSpPr>
        <p:spPr>
          <a:xfrm>
            <a:off x="6969220" y="1431761"/>
            <a:ext cx="2311489" cy="4672469"/>
          </a:xfrm>
          <a:prstGeom prst="rect">
            <a:avLst/>
          </a:prstGeom>
          <a:noFill/>
          <a:ln w="12700">
            <a:solidFill>
              <a:srgbClr val="5A6B86"/>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endParaRPr lang="en-US" sz="1600" dirty="0">
              <a:solidFill>
                <a:srgbClr val="5A6B86"/>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50" name="TextBox 49">
            <a:extLst>
              <a:ext uri="{FF2B5EF4-FFF2-40B4-BE49-F238E27FC236}">
                <a16:creationId xmlns:a16="http://schemas.microsoft.com/office/drawing/2014/main" id="{4ABDDB83-1AAF-A201-8A1C-E7A996B912EF}"/>
              </a:ext>
            </a:extLst>
          </p:cNvPr>
          <p:cNvSpPr txBox="1"/>
          <p:nvPr/>
        </p:nvSpPr>
        <p:spPr>
          <a:xfrm>
            <a:off x="6963777" y="1431761"/>
            <a:ext cx="2322374" cy="640080"/>
          </a:xfrm>
          <a:prstGeom prst="rect">
            <a:avLst/>
          </a:prstGeom>
          <a:solidFill>
            <a:srgbClr val="9E1F63"/>
          </a:solidFill>
        </p:spPr>
        <p:txBody>
          <a:bodyPr wrap="square" rtlCol="0">
            <a:spAutoFit/>
          </a:bodyPr>
          <a:lstStyle/>
          <a:p>
            <a:pPr algn="ctr"/>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Stream processing and consumers</a:t>
            </a:r>
          </a:p>
        </p:txBody>
      </p:sp>
      <p:pic>
        <p:nvPicPr>
          <p:cNvPr id="55" name="Picture 54">
            <a:extLst>
              <a:ext uri="{FF2B5EF4-FFF2-40B4-BE49-F238E27FC236}">
                <a16:creationId xmlns:a16="http://schemas.microsoft.com/office/drawing/2014/main" id="{4E8EF946-0BCB-8C76-992F-2A0580058BD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713484" y="2525139"/>
            <a:ext cx="822960" cy="822960"/>
          </a:xfrm>
          <a:prstGeom prst="rect">
            <a:avLst/>
          </a:prstGeom>
          <a:effectLst>
            <a:outerShdw blurRad="50800" dist="38100" dir="2700000" algn="tl" rotWithShape="0">
              <a:prstClr val="black">
                <a:alpha val="40000"/>
              </a:prstClr>
            </a:outerShdw>
          </a:effectLst>
        </p:spPr>
      </p:pic>
      <p:sp>
        <p:nvSpPr>
          <p:cNvPr id="56" name="TextBox 55">
            <a:extLst>
              <a:ext uri="{FF2B5EF4-FFF2-40B4-BE49-F238E27FC236}">
                <a16:creationId xmlns:a16="http://schemas.microsoft.com/office/drawing/2014/main" id="{65379494-B720-95F8-1191-645C8832EAB6}"/>
              </a:ext>
            </a:extLst>
          </p:cNvPr>
          <p:cNvSpPr txBox="1"/>
          <p:nvPr/>
        </p:nvSpPr>
        <p:spPr>
          <a:xfrm>
            <a:off x="7289625" y="3342029"/>
            <a:ext cx="1670679" cy="584775"/>
          </a:xfrm>
          <a:prstGeom prst="rect">
            <a:avLst/>
          </a:prstGeom>
          <a:noFill/>
        </p:spPr>
        <p:txBody>
          <a:bodyPr wrap="square" rtlCol="0">
            <a:spAutoFit/>
          </a:bodyPr>
          <a:lstStyle/>
          <a:p>
            <a:pPr algn="ctr"/>
            <a:r>
              <a:rPr lang="en-US" sz="1600" dirty="0">
                <a:latin typeface="Amazon Ember" panose="020B0603020204020204" pitchFamily="34" charset="0"/>
                <a:ea typeface="Amazon Ember" panose="020B0603020204020204" pitchFamily="34" charset="0"/>
                <a:cs typeface="Amazon Ember" panose="020B0603020204020204" pitchFamily="34" charset="0"/>
              </a:rPr>
              <a:t>Kinesis Data Analytics</a:t>
            </a:r>
          </a:p>
        </p:txBody>
      </p:sp>
      <p:sp>
        <p:nvSpPr>
          <p:cNvPr id="90" name="Rectangle 89">
            <a:extLst>
              <a:ext uri="{FF2B5EF4-FFF2-40B4-BE49-F238E27FC236}">
                <a16:creationId xmlns:a16="http://schemas.microsoft.com/office/drawing/2014/main" id="{E44CC3D0-45A6-570E-7966-9F8E88569512}"/>
              </a:ext>
            </a:extLst>
          </p:cNvPr>
          <p:cNvSpPr/>
          <p:nvPr/>
        </p:nvSpPr>
        <p:spPr>
          <a:xfrm>
            <a:off x="9375059" y="1431761"/>
            <a:ext cx="2123468" cy="4672469"/>
          </a:xfrm>
          <a:prstGeom prst="rect">
            <a:avLst/>
          </a:prstGeom>
          <a:noFill/>
          <a:ln w="12700">
            <a:solidFill>
              <a:srgbClr val="5A6B86"/>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endParaRPr lang="en-US" sz="1600" dirty="0">
              <a:solidFill>
                <a:srgbClr val="5A6B86"/>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45" name="Picture 44">
            <a:extLst>
              <a:ext uri="{FF2B5EF4-FFF2-40B4-BE49-F238E27FC236}">
                <a16:creationId xmlns:a16="http://schemas.microsoft.com/office/drawing/2014/main" id="{80E3CEEB-0F08-4A83-98E7-5F241AD04EA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025313" y="2162821"/>
            <a:ext cx="822960" cy="822960"/>
          </a:xfrm>
          <a:prstGeom prst="rect">
            <a:avLst/>
          </a:prstGeom>
          <a:effectLst>
            <a:outerShdw blurRad="50800" dist="38100" dir="2700000" algn="tl" rotWithShape="0">
              <a:prstClr val="black">
                <a:alpha val="40000"/>
              </a:prstClr>
            </a:outerShdw>
          </a:effectLst>
        </p:spPr>
      </p:pic>
      <p:sp>
        <p:nvSpPr>
          <p:cNvPr id="46" name="TextBox 45">
            <a:extLst>
              <a:ext uri="{FF2B5EF4-FFF2-40B4-BE49-F238E27FC236}">
                <a16:creationId xmlns:a16="http://schemas.microsoft.com/office/drawing/2014/main" id="{3D035355-A594-AE5F-F0F6-3095F2CD7166}"/>
              </a:ext>
            </a:extLst>
          </p:cNvPr>
          <p:cNvSpPr txBox="1"/>
          <p:nvPr/>
        </p:nvSpPr>
        <p:spPr>
          <a:xfrm>
            <a:off x="9796713" y="2985781"/>
            <a:ext cx="1280160" cy="338554"/>
          </a:xfrm>
          <a:prstGeom prst="rect">
            <a:avLst/>
          </a:prstGeom>
          <a:noFill/>
        </p:spPr>
        <p:txBody>
          <a:bodyPr wrap="square" rtlCol="0">
            <a:spAutoFit/>
          </a:bodyPr>
          <a:lstStyle/>
          <a:p>
            <a:pPr algn="ctr"/>
            <a:r>
              <a:rPr lang="en-US" sz="1600" dirty="0">
                <a:latin typeface="Amazon Ember" panose="020B0603020204020204" pitchFamily="34" charset="0"/>
                <a:ea typeface="Amazon Ember" panose="020B0603020204020204" pitchFamily="34" charset="0"/>
                <a:cs typeface="Amazon Ember" panose="020B0603020204020204" pitchFamily="34" charset="0"/>
              </a:rPr>
              <a:t>Amazon S3</a:t>
            </a:r>
          </a:p>
        </p:txBody>
      </p:sp>
      <p:pic>
        <p:nvPicPr>
          <p:cNvPr id="47" name="Picture 46">
            <a:extLst>
              <a:ext uri="{FF2B5EF4-FFF2-40B4-BE49-F238E27FC236}">
                <a16:creationId xmlns:a16="http://schemas.microsoft.com/office/drawing/2014/main" id="{45F1156E-268F-0454-40D6-C3CF09FD95B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025313" y="3324335"/>
            <a:ext cx="822960" cy="822960"/>
          </a:xfrm>
          <a:prstGeom prst="rect">
            <a:avLst/>
          </a:prstGeom>
          <a:effectLst>
            <a:outerShdw blurRad="50800" dist="38100" dir="2700000" algn="tl" rotWithShape="0">
              <a:prstClr val="black">
                <a:alpha val="40000"/>
              </a:prstClr>
            </a:outerShdw>
          </a:effectLst>
        </p:spPr>
      </p:pic>
      <p:sp>
        <p:nvSpPr>
          <p:cNvPr id="48" name="TextBox 47">
            <a:extLst>
              <a:ext uri="{FF2B5EF4-FFF2-40B4-BE49-F238E27FC236}">
                <a16:creationId xmlns:a16="http://schemas.microsoft.com/office/drawing/2014/main" id="{712944EE-56E1-43AB-52BD-69D7E7F27529}"/>
              </a:ext>
            </a:extLst>
          </p:cNvPr>
          <p:cNvSpPr txBox="1"/>
          <p:nvPr/>
        </p:nvSpPr>
        <p:spPr>
          <a:xfrm>
            <a:off x="9381783" y="4147295"/>
            <a:ext cx="2110021" cy="338554"/>
          </a:xfrm>
          <a:prstGeom prst="rect">
            <a:avLst/>
          </a:prstGeom>
          <a:noFill/>
        </p:spPr>
        <p:txBody>
          <a:bodyPr wrap="square" rtlCol="0">
            <a:spAutoFit/>
          </a:bodyPr>
          <a:lstStyle/>
          <a:p>
            <a:pPr algn="ctr"/>
            <a:r>
              <a:rPr lang="en-US" sz="1600" dirty="0">
                <a:latin typeface="Amazon Ember" panose="020B0603020204020204" pitchFamily="34" charset="0"/>
                <a:ea typeface="Amazon Ember" panose="020B0603020204020204" pitchFamily="34" charset="0"/>
                <a:cs typeface="Amazon Ember" panose="020B0603020204020204" pitchFamily="34" charset="0"/>
              </a:rPr>
              <a:t>Amazon Redshift</a:t>
            </a:r>
          </a:p>
        </p:txBody>
      </p:sp>
      <p:sp>
        <p:nvSpPr>
          <p:cNvPr id="51" name="TextBox 50">
            <a:extLst>
              <a:ext uri="{FF2B5EF4-FFF2-40B4-BE49-F238E27FC236}">
                <a16:creationId xmlns:a16="http://schemas.microsoft.com/office/drawing/2014/main" id="{A2A23FE5-2BEE-F771-6224-2DD2211FEA79}"/>
              </a:ext>
            </a:extLst>
          </p:cNvPr>
          <p:cNvSpPr txBox="1"/>
          <p:nvPr/>
        </p:nvSpPr>
        <p:spPr>
          <a:xfrm>
            <a:off x="9375059" y="1431761"/>
            <a:ext cx="2123468" cy="640080"/>
          </a:xfrm>
          <a:prstGeom prst="rect">
            <a:avLst/>
          </a:prstGeom>
          <a:solidFill>
            <a:srgbClr val="18AB4B"/>
          </a:solidFill>
        </p:spPr>
        <p:txBody>
          <a:bodyPr wrap="square" rtlCol="0">
            <a:spAutoFit/>
          </a:bodyPr>
          <a:lstStyle/>
          <a:p>
            <a:pPr algn="ctr"/>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Downstream destinations</a:t>
            </a:r>
          </a:p>
        </p:txBody>
      </p:sp>
      <p:sp>
        <p:nvSpPr>
          <p:cNvPr id="3" name="Slide Number Placeholder 2">
            <a:extLst>
              <a:ext uri="{FF2B5EF4-FFF2-40B4-BE49-F238E27FC236}">
                <a16:creationId xmlns:a16="http://schemas.microsoft.com/office/drawing/2014/main" id="{C4C00A66-3FC4-45ED-856A-8E491C093FAF}"/>
              </a:ext>
            </a:extLst>
          </p:cNvPr>
          <p:cNvSpPr>
            <a:spLocks noGrp="1"/>
          </p:cNvSpPr>
          <p:nvPr>
            <p:ph type="sldNum" sz="quarter" idx="20"/>
          </p:nvPr>
        </p:nvSpPr>
        <p:spPr/>
        <p:txBody>
          <a:bodyPr/>
          <a:lstStyle/>
          <a:p>
            <a:fld id="{930176A1-BCF0-4712-97A6-6B495F55390B}" type="slidenum">
              <a:rPr lang="en-US" smtClean="0"/>
              <a:pPr/>
              <a:t>77</a:t>
            </a:fld>
            <a:endParaRPr lang="en-US" dirty="0"/>
          </a:p>
        </p:txBody>
      </p:sp>
      <p:sp>
        <p:nvSpPr>
          <p:cNvPr id="59" name="TextBox 58">
            <a:extLst>
              <a:ext uri="{FF2B5EF4-FFF2-40B4-BE49-F238E27FC236}">
                <a16:creationId xmlns:a16="http://schemas.microsoft.com/office/drawing/2014/main" id="{44F23CCD-9CC2-4065-97B6-91C3C8DCB870}"/>
              </a:ext>
            </a:extLst>
          </p:cNvPr>
          <p:cNvSpPr txBox="1"/>
          <p:nvPr/>
        </p:nvSpPr>
        <p:spPr>
          <a:xfrm>
            <a:off x="6035094" y="5458791"/>
            <a:ext cx="1670679" cy="584775"/>
          </a:xfrm>
          <a:prstGeom prst="rect">
            <a:avLst/>
          </a:prstGeom>
          <a:solidFill>
            <a:schemeClr val="bg1"/>
          </a:solidFill>
        </p:spPr>
        <p:txBody>
          <a:bodyPr wrap="square" rtlCol="0">
            <a:spAutoFit/>
          </a:bodyPr>
          <a:lstStyle/>
          <a:p>
            <a:pPr algn="ctr"/>
            <a:r>
              <a:rPr lang="en-US" sz="1600" dirty="0">
                <a:latin typeface="Amazon Ember" panose="020B0603020204020204" pitchFamily="34" charset="0"/>
                <a:ea typeface="Amazon Ember" panose="020B0603020204020204" pitchFamily="34" charset="0"/>
                <a:cs typeface="Amazon Ember" panose="020B0603020204020204" pitchFamily="34" charset="0"/>
              </a:rPr>
              <a:t>Application Auto Scaling</a:t>
            </a:r>
          </a:p>
        </p:txBody>
      </p:sp>
      <p:cxnSp>
        <p:nvCxnSpPr>
          <p:cNvPr id="61" name="Connector: Elbow 66">
            <a:extLst>
              <a:ext uri="{FF2B5EF4-FFF2-40B4-BE49-F238E27FC236}">
                <a16:creationId xmlns:a16="http://schemas.microsoft.com/office/drawing/2014/main" id="{B3DD9033-D2A2-4616-B7CA-8AA2CB35825D}"/>
              </a:ext>
            </a:extLst>
          </p:cNvPr>
          <p:cNvCxnSpPr>
            <a:cxnSpLocks/>
            <a:stCxn id="63" idx="0"/>
            <a:endCxn id="44" idx="2"/>
          </p:cNvCxnSpPr>
          <p:nvPr/>
        </p:nvCxnSpPr>
        <p:spPr>
          <a:xfrm rot="16200000" flipV="1">
            <a:off x="5989065" y="3750875"/>
            <a:ext cx="705439" cy="1057298"/>
          </a:xfrm>
          <a:prstGeom prst="bentConnector3">
            <a:avLst>
              <a:gd name="adj1" fmla="val 50000"/>
            </a:avLst>
          </a:prstGeom>
          <a:ln w="44450">
            <a:solidFill>
              <a:schemeClr val="tx2"/>
            </a:solidFill>
            <a:tailEnd type="arrow" w="lg"/>
          </a:ln>
          <a:effectLst>
            <a:outerShdw blurRad="63500" dist="53881" dir="2700016" rotWithShape="0">
              <a:scrgbClr r="0" g="0" b="0">
                <a:alpha val="25000"/>
              </a:scrgbClr>
            </a:outerShdw>
          </a:effectLst>
        </p:spPr>
        <p:style>
          <a:lnRef idx="1">
            <a:schemeClr val="accent1"/>
          </a:lnRef>
          <a:fillRef idx="0">
            <a:schemeClr val="accent1"/>
          </a:fillRef>
          <a:effectRef idx="0">
            <a:schemeClr val="accent1"/>
          </a:effectRef>
          <a:fontRef idx="minor">
            <a:schemeClr val="tx1"/>
          </a:fontRef>
        </p:style>
      </p:cxnSp>
      <p:cxnSp>
        <p:nvCxnSpPr>
          <p:cNvPr id="62" name="Connector: Elbow 66">
            <a:extLst>
              <a:ext uri="{FF2B5EF4-FFF2-40B4-BE49-F238E27FC236}">
                <a16:creationId xmlns:a16="http://schemas.microsoft.com/office/drawing/2014/main" id="{76F0797F-6564-4510-B6A0-EA4300D53F34}"/>
              </a:ext>
            </a:extLst>
          </p:cNvPr>
          <p:cNvCxnSpPr>
            <a:cxnSpLocks/>
            <a:stCxn id="63" idx="0"/>
            <a:endCxn id="56" idx="2"/>
          </p:cNvCxnSpPr>
          <p:nvPr/>
        </p:nvCxnSpPr>
        <p:spPr>
          <a:xfrm rot="5400000" flipH="1" flipV="1">
            <a:off x="7144980" y="3652258"/>
            <a:ext cx="705439" cy="1254532"/>
          </a:xfrm>
          <a:prstGeom prst="bentConnector3">
            <a:avLst>
              <a:gd name="adj1" fmla="val 50000"/>
            </a:avLst>
          </a:prstGeom>
          <a:ln w="44450">
            <a:solidFill>
              <a:schemeClr val="tx2"/>
            </a:solidFill>
            <a:tailEnd type="arrow" w="lg"/>
          </a:ln>
          <a:effectLst>
            <a:outerShdw blurRad="63500" dist="53881" dir="2700016" rotWithShape="0">
              <a:scrgbClr r="0" g="0" b="0">
                <a:alpha val="25000"/>
              </a:scrgbClr>
            </a:outerShdw>
          </a:effectLst>
        </p:spPr>
        <p:style>
          <a:lnRef idx="1">
            <a:schemeClr val="accent1"/>
          </a:lnRef>
          <a:fillRef idx="0">
            <a:schemeClr val="accent1"/>
          </a:fillRef>
          <a:effectRef idx="0">
            <a:schemeClr val="accent1"/>
          </a:effectRef>
          <a:fontRef idx="minor">
            <a:schemeClr val="tx1"/>
          </a:fontRef>
        </p:style>
      </p:cxnSp>
      <p:pic>
        <p:nvPicPr>
          <p:cNvPr id="63" name="Graphic 6">
            <a:extLst>
              <a:ext uri="{FF2B5EF4-FFF2-40B4-BE49-F238E27FC236}">
                <a16:creationId xmlns:a16="http://schemas.microsoft.com/office/drawing/2014/main" id="{132FE17D-0CA0-4F44-BBD4-34255A073C1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458953" y="4632243"/>
            <a:ext cx="822960" cy="822960"/>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154009556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A305A91-E952-4627-AE81-EE702FBFAA5F}"/>
              </a:ext>
            </a:extLst>
          </p:cNvPr>
          <p:cNvSpPr>
            <a:spLocks noGrp="1"/>
          </p:cNvSpPr>
          <p:nvPr>
            <p:ph type="title"/>
          </p:nvPr>
        </p:nvSpPr>
        <p:spPr/>
        <p:txBody>
          <a:bodyPr/>
          <a:lstStyle/>
          <a:p>
            <a:r>
              <a:rPr lang="en-US" dirty="0"/>
              <a:t>Scaling Kinesis data streams</a:t>
            </a:r>
          </a:p>
        </p:txBody>
      </p:sp>
      <p:pic>
        <p:nvPicPr>
          <p:cNvPr id="6" name="Picture 5">
            <a:extLst>
              <a:ext uri="{FF2B5EF4-FFF2-40B4-BE49-F238E27FC236}">
                <a16:creationId xmlns:a16="http://schemas.microsoft.com/office/drawing/2014/main" id="{C8F1EA7F-C1DB-F548-C23B-B4C1F4969C4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4288" y="2968525"/>
            <a:ext cx="822960" cy="822960"/>
          </a:xfrm>
          <a:prstGeom prst="rect">
            <a:avLst/>
          </a:prstGeom>
          <a:effectLst>
            <a:outerShdw blurRad="50800" dist="38100" dir="2700000" algn="tl" rotWithShape="0">
              <a:prstClr val="black">
                <a:alpha val="40000"/>
              </a:prstClr>
            </a:outerShdw>
          </a:effectLst>
        </p:spPr>
      </p:pic>
      <p:pic>
        <p:nvPicPr>
          <p:cNvPr id="8" name="Picture 7">
            <a:extLst>
              <a:ext uri="{FF2B5EF4-FFF2-40B4-BE49-F238E27FC236}">
                <a16:creationId xmlns:a16="http://schemas.microsoft.com/office/drawing/2014/main" id="{40B641AF-1134-1AEF-25D8-3950352FB80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73210" y="2968525"/>
            <a:ext cx="822960" cy="822960"/>
          </a:xfrm>
          <a:prstGeom prst="rect">
            <a:avLst/>
          </a:prstGeom>
          <a:effectLst>
            <a:outerShdw blurRad="50800" dist="38100" dir="2700000" algn="tl" rotWithShape="0">
              <a:prstClr val="black">
                <a:alpha val="40000"/>
              </a:prstClr>
            </a:outerShdw>
          </a:effectLst>
        </p:spPr>
      </p:pic>
      <p:pic>
        <p:nvPicPr>
          <p:cNvPr id="10" name="Graphic 7">
            <a:extLst>
              <a:ext uri="{FF2B5EF4-FFF2-40B4-BE49-F238E27FC236}">
                <a16:creationId xmlns:a16="http://schemas.microsoft.com/office/drawing/2014/main" id="{207D9395-3ADA-F17F-63F1-3A8A16E428F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97658" y="2968525"/>
            <a:ext cx="822960" cy="822960"/>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16">
            <a:extLst>
              <a:ext uri="{FF2B5EF4-FFF2-40B4-BE49-F238E27FC236}">
                <a16:creationId xmlns:a16="http://schemas.microsoft.com/office/drawing/2014/main" id="{0B439912-F812-FAB1-0575-F4B2ADB2E293}"/>
              </a:ext>
            </a:extLst>
          </p:cNvPr>
          <p:cNvSpPr txBox="1">
            <a:spLocks noChangeArrowheads="1"/>
          </p:cNvSpPr>
          <p:nvPr/>
        </p:nvSpPr>
        <p:spPr bwMode="auto">
          <a:xfrm>
            <a:off x="6091362" y="1996057"/>
            <a:ext cx="1511289"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600" dirty="0">
                <a:latin typeface="+mn-lt"/>
                <a:ea typeface="Amazon Ember" panose="020B0603020204020204" pitchFamily="34" charset="0"/>
                <a:cs typeface="Arial" panose="020B0604020202020204" pitchFamily="34" charset="0"/>
              </a:rPr>
              <a:t>Scale-up CloudWatch alarm</a:t>
            </a:r>
          </a:p>
        </p:txBody>
      </p:sp>
      <p:pic>
        <p:nvPicPr>
          <p:cNvPr id="13" name="Graphic 6">
            <a:extLst>
              <a:ext uri="{FF2B5EF4-FFF2-40B4-BE49-F238E27FC236}">
                <a16:creationId xmlns:a16="http://schemas.microsoft.com/office/drawing/2014/main" id="{B2C99566-5D47-7D0F-4743-F1F18B7B6FF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35527" y="1217449"/>
            <a:ext cx="822959" cy="8229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Box 16">
            <a:extLst>
              <a:ext uri="{FF2B5EF4-FFF2-40B4-BE49-F238E27FC236}">
                <a16:creationId xmlns:a16="http://schemas.microsoft.com/office/drawing/2014/main" id="{F1A1397A-53FA-523C-10F7-C363ABA65EAB}"/>
              </a:ext>
            </a:extLst>
          </p:cNvPr>
          <p:cNvSpPr txBox="1">
            <a:spLocks noChangeArrowheads="1"/>
          </p:cNvSpPr>
          <p:nvPr/>
        </p:nvSpPr>
        <p:spPr bwMode="auto">
          <a:xfrm>
            <a:off x="6154064" y="5528098"/>
            <a:ext cx="1385884"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600" dirty="0">
                <a:latin typeface="+mn-lt"/>
                <a:ea typeface="Amazon Ember" panose="020B0603020204020204" pitchFamily="34" charset="0"/>
                <a:cs typeface="Arial" panose="020B0604020202020204" pitchFamily="34" charset="0"/>
              </a:rPr>
              <a:t>Scale-down CloudWatch alarm</a:t>
            </a:r>
          </a:p>
        </p:txBody>
      </p:sp>
      <p:pic>
        <p:nvPicPr>
          <p:cNvPr id="15" name="Graphic 6">
            <a:extLst>
              <a:ext uri="{FF2B5EF4-FFF2-40B4-BE49-F238E27FC236}">
                <a16:creationId xmlns:a16="http://schemas.microsoft.com/office/drawing/2014/main" id="{5DEA0209-0B27-0A45-830A-387C0681CB4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35527" y="4749490"/>
            <a:ext cx="822959" cy="8229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Graphic 17">
            <a:extLst>
              <a:ext uri="{FF2B5EF4-FFF2-40B4-BE49-F238E27FC236}">
                <a16:creationId xmlns:a16="http://schemas.microsoft.com/office/drawing/2014/main" id="{3A98194D-12DF-7BDB-22D7-3D6680DA64F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435526" y="2968525"/>
            <a:ext cx="822960" cy="822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8" name="Straight Arrow Connector 17">
            <a:extLst>
              <a:ext uri="{FF2B5EF4-FFF2-40B4-BE49-F238E27FC236}">
                <a16:creationId xmlns:a16="http://schemas.microsoft.com/office/drawing/2014/main" id="{2CADEEB5-8D55-E08D-7C31-74862175175B}"/>
              </a:ext>
            </a:extLst>
          </p:cNvPr>
          <p:cNvCxnSpPr>
            <a:cxnSpLocks/>
            <a:stCxn id="6" idx="3"/>
            <a:endCxn id="10" idx="1"/>
          </p:cNvCxnSpPr>
          <p:nvPr/>
        </p:nvCxnSpPr>
        <p:spPr>
          <a:xfrm>
            <a:off x="3107248" y="3380005"/>
            <a:ext cx="1290410" cy="0"/>
          </a:xfrm>
          <a:prstGeom prst="straightConnector1">
            <a:avLst/>
          </a:prstGeom>
          <a:ln w="28575">
            <a:solidFill>
              <a:srgbClr val="545B6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D869C6DA-956C-FE4E-DA33-CF3CB6700BD5}"/>
              </a:ext>
            </a:extLst>
          </p:cNvPr>
          <p:cNvCxnSpPr>
            <a:cxnSpLocks/>
            <a:stCxn id="10" idx="3"/>
            <a:endCxn id="17" idx="1"/>
          </p:cNvCxnSpPr>
          <p:nvPr/>
        </p:nvCxnSpPr>
        <p:spPr>
          <a:xfrm>
            <a:off x="5220618" y="3380005"/>
            <a:ext cx="1214908" cy="0"/>
          </a:xfrm>
          <a:prstGeom prst="straightConnector1">
            <a:avLst/>
          </a:prstGeom>
          <a:ln w="28575">
            <a:solidFill>
              <a:srgbClr val="545B6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sp>
        <p:nvSpPr>
          <p:cNvPr id="23" name="Freeform 22">
            <a:extLst>
              <a:ext uri="{FF2B5EF4-FFF2-40B4-BE49-F238E27FC236}">
                <a16:creationId xmlns:a16="http://schemas.microsoft.com/office/drawing/2014/main" id="{5EA885C1-5773-DDB8-8237-193088F0C213}"/>
              </a:ext>
            </a:extLst>
          </p:cNvPr>
          <p:cNvSpPr/>
          <p:nvPr/>
        </p:nvSpPr>
        <p:spPr>
          <a:xfrm flipH="1">
            <a:off x="4809137" y="1657808"/>
            <a:ext cx="1629990" cy="1288179"/>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28575">
            <a:solidFill>
              <a:schemeClr val="tx2"/>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4" name="Freeform 23">
            <a:extLst>
              <a:ext uri="{FF2B5EF4-FFF2-40B4-BE49-F238E27FC236}">
                <a16:creationId xmlns:a16="http://schemas.microsoft.com/office/drawing/2014/main" id="{2D36D2DC-7E20-7912-A0D7-3F5FECB3C5D2}"/>
              </a:ext>
            </a:extLst>
          </p:cNvPr>
          <p:cNvSpPr/>
          <p:nvPr/>
        </p:nvSpPr>
        <p:spPr>
          <a:xfrm flipH="1" flipV="1">
            <a:off x="4809137" y="4090499"/>
            <a:ext cx="1588544" cy="1249809"/>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28575">
            <a:solidFill>
              <a:schemeClr val="tx2"/>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cxnSp>
        <p:nvCxnSpPr>
          <p:cNvPr id="41" name="Straight Connector 40">
            <a:extLst>
              <a:ext uri="{FF2B5EF4-FFF2-40B4-BE49-F238E27FC236}">
                <a16:creationId xmlns:a16="http://schemas.microsoft.com/office/drawing/2014/main" id="{784E74F3-F7C3-680F-1179-AAC1811EDE58}"/>
              </a:ext>
            </a:extLst>
          </p:cNvPr>
          <p:cNvCxnSpPr>
            <a:cxnSpLocks/>
            <a:stCxn id="7" idx="2"/>
          </p:cNvCxnSpPr>
          <p:nvPr/>
        </p:nvCxnSpPr>
        <p:spPr>
          <a:xfrm>
            <a:off x="2695768" y="4406606"/>
            <a:ext cx="8475" cy="1990067"/>
          </a:xfrm>
          <a:prstGeom prst="line">
            <a:avLst/>
          </a:prstGeom>
          <a:ln w="28575">
            <a:solidFill>
              <a:schemeClr val="tx2"/>
            </a:solidFill>
            <a:prstDash val="dash"/>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24C09B06-B1AD-8FA8-2F68-6776ED5571B5}"/>
              </a:ext>
            </a:extLst>
          </p:cNvPr>
          <p:cNvCxnSpPr/>
          <p:nvPr/>
        </p:nvCxnSpPr>
        <p:spPr>
          <a:xfrm>
            <a:off x="2704243" y="6359095"/>
            <a:ext cx="6783513" cy="0"/>
          </a:xfrm>
          <a:prstGeom prst="line">
            <a:avLst/>
          </a:prstGeom>
          <a:ln w="28575">
            <a:solidFill>
              <a:schemeClr val="tx2"/>
            </a:solidFill>
            <a:prstDash val="dash"/>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B806083C-30AF-1EEA-4C6F-02973AA9F160}"/>
              </a:ext>
            </a:extLst>
          </p:cNvPr>
          <p:cNvCxnSpPr>
            <a:cxnSpLocks/>
          </p:cNvCxnSpPr>
          <p:nvPr/>
        </p:nvCxnSpPr>
        <p:spPr>
          <a:xfrm>
            <a:off x="9479280" y="4420466"/>
            <a:ext cx="0" cy="1938629"/>
          </a:xfrm>
          <a:prstGeom prst="straightConnector1">
            <a:avLst/>
          </a:prstGeom>
          <a:ln w="28575">
            <a:solidFill>
              <a:schemeClr val="tx2"/>
            </a:solidFill>
            <a:prstDash val="dash"/>
            <a:headEnd type="arrow" w="med" len="sm"/>
            <a:tailEnd type="none" w="med" len="sm"/>
          </a:ln>
        </p:spPr>
        <p:style>
          <a:lnRef idx="1">
            <a:schemeClr val="accent1"/>
          </a:lnRef>
          <a:fillRef idx="0">
            <a:schemeClr val="accent1"/>
          </a:fillRef>
          <a:effectRef idx="0">
            <a:schemeClr val="accent1"/>
          </a:effectRef>
          <a:fontRef idx="minor">
            <a:schemeClr val="tx1"/>
          </a:fontRef>
        </p:style>
      </p:cxnSp>
      <p:sp>
        <p:nvSpPr>
          <p:cNvPr id="46" name="Freeform 45">
            <a:extLst>
              <a:ext uri="{FF2B5EF4-FFF2-40B4-BE49-F238E27FC236}">
                <a16:creationId xmlns:a16="http://schemas.microsoft.com/office/drawing/2014/main" id="{05F70438-3EF5-C8B2-BE4C-ED1D77C40EB5}"/>
              </a:ext>
            </a:extLst>
          </p:cNvPr>
          <p:cNvSpPr/>
          <p:nvPr/>
        </p:nvSpPr>
        <p:spPr>
          <a:xfrm rot="10800000" flipH="1">
            <a:off x="7303532" y="4325062"/>
            <a:ext cx="1797561" cy="1015248"/>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28575">
            <a:solidFill>
              <a:schemeClr val="tx2"/>
            </a:solidFill>
            <a:prstDash val="dash"/>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47" name="Freeform 46">
            <a:extLst>
              <a:ext uri="{FF2B5EF4-FFF2-40B4-BE49-F238E27FC236}">
                <a16:creationId xmlns:a16="http://schemas.microsoft.com/office/drawing/2014/main" id="{54175A1A-7059-22E6-587D-FFAA2D31D208}"/>
              </a:ext>
            </a:extLst>
          </p:cNvPr>
          <p:cNvSpPr/>
          <p:nvPr/>
        </p:nvSpPr>
        <p:spPr>
          <a:xfrm rot="10800000" flipH="1" flipV="1">
            <a:off x="7262086" y="1657807"/>
            <a:ext cx="2019074" cy="1288180"/>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28575">
            <a:solidFill>
              <a:schemeClr val="tx2"/>
            </a:solidFill>
            <a:prstDash val="dash"/>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cxnSp>
        <p:nvCxnSpPr>
          <p:cNvPr id="48" name="Straight Arrow Connector 47">
            <a:extLst>
              <a:ext uri="{FF2B5EF4-FFF2-40B4-BE49-F238E27FC236}">
                <a16:creationId xmlns:a16="http://schemas.microsoft.com/office/drawing/2014/main" id="{296688EA-5D05-F80F-7A8B-24ABB3A7E53A}"/>
              </a:ext>
            </a:extLst>
          </p:cNvPr>
          <p:cNvCxnSpPr>
            <a:cxnSpLocks/>
            <a:stCxn id="16" idx="2"/>
            <a:endCxn id="15" idx="0"/>
          </p:cNvCxnSpPr>
          <p:nvPr/>
        </p:nvCxnSpPr>
        <p:spPr>
          <a:xfrm>
            <a:off x="6847006" y="4160385"/>
            <a:ext cx="1" cy="589105"/>
          </a:xfrm>
          <a:prstGeom prst="straightConnector1">
            <a:avLst/>
          </a:prstGeom>
          <a:ln w="28575">
            <a:solidFill>
              <a:srgbClr val="545B6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D10BA70A-F4B5-38D3-4F3E-1CC31197A2C8}"/>
              </a:ext>
            </a:extLst>
          </p:cNvPr>
          <p:cNvCxnSpPr>
            <a:cxnSpLocks/>
            <a:stCxn id="17" idx="0"/>
            <a:endCxn id="12" idx="2"/>
          </p:cNvCxnSpPr>
          <p:nvPr/>
        </p:nvCxnSpPr>
        <p:spPr>
          <a:xfrm flipV="1">
            <a:off x="6847006" y="2827054"/>
            <a:ext cx="1" cy="141471"/>
          </a:xfrm>
          <a:prstGeom prst="straightConnector1">
            <a:avLst/>
          </a:prstGeom>
          <a:ln w="28575">
            <a:solidFill>
              <a:srgbClr val="545B6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5FDC5D6E-4CAC-B006-46B6-51A3B4CE051B}"/>
              </a:ext>
            </a:extLst>
          </p:cNvPr>
          <p:cNvCxnSpPr>
            <a:cxnSpLocks/>
          </p:cNvCxnSpPr>
          <p:nvPr/>
        </p:nvCxnSpPr>
        <p:spPr>
          <a:xfrm>
            <a:off x="1417380" y="1495578"/>
            <a:ext cx="640020" cy="0"/>
          </a:xfrm>
          <a:prstGeom prst="line">
            <a:avLst/>
          </a:prstGeom>
          <a:ln w="28575">
            <a:solidFill>
              <a:schemeClr val="tx2"/>
            </a:solidFill>
            <a:prstDash val="dash"/>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E8DA8AF6-8BC5-C250-4B79-444A6277B3E9}"/>
              </a:ext>
            </a:extLst>
          </p:cNvPr>
          <p:cNvCxnSpPr>
            <a:cxnSpLocks/>
          </p:cNvCxnSpPr>
          <p:nvPr/>
        </p:nvCxnSpPr>
        <p:spPr>
          <a:xfrm>
            <a:off x="1417380" y="1794967"/>
            <a:ext cx="640020" cy="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C13FAF3B-C681-6913-6CA5-C962147D8CCD}"/>
              </a:ext>
            </a:extLst>
          </p:cNvPr>
          <p:cNvSpPr txBox="1"/>
          <p:nvPr/>
        </p:nvSpPr>
        <p:spPr>
          <a:xfrm>
            <a:off x="2174591" y="1322526"/>
            <a:ext cx="1258678" cy="338554"/>
          </a:xfrm>
          <a:prstGeom prst="rect">
            <a:avLst/>
          </a:prstGeom>
          <a:noFill/>
        </p:spPr>
        <p:txBody>
          <a:bodyPr wrap="none" rtlCol="0">
            <a:spAutoFit/>
          </a:bodyPr>
          <a:lstStyle/>
          <a:p>
            <a:r>
              <a:rPr lang="en-US" sz="1600" dirty="0"/>
              <a:t>Metric data</a:t>
            </a:r>
          </a:p>
        </p:txBody>
      </p:sp>
      <p:sp>
        <p:nvSpPr>
          <p:cNvPr id="64" name="TextBox 63">
            <a:extLst>
              <a:ext uri="{FF2B5EF4-FFF2-40B4-BE49-F238E27FC236}">
                <a16:creationId xmlns:a16="http://schemas.microsoft.com/office/drawing/2014/main" id="{DD6AB127-E8B1-AA8F-7785-CD014253DB16}"/>
              </a:ext>
            </a:extLst>
          </p:cNvPr>
          <p:cNvSpPr txBox="1"/>
          <p:nvPr/>
        </p:nvSpPr>
        <p:spPr>
          <a:xfrm>
            <a:off x="2189831" y="1628928"/>
            <a:ext cx="1503938" cy="338554"/>
          </a:xfrm>
          <a:prstGeom prst="rect">
            <a:avLst/>
          </a:prstGeom>
          <a:noFill/>
        </p:spPr>
        <p:txBody>
          <a:bodyPr wrap="none" rtlCol="0">
            <a:spAutoFit/>
          </a:bodyPr>
          <a:lstStyle/>
          <a:p>
            <a:r>
              <a:rPr lang="en-US" sz="1600" dirty="0"/>
              <a:t>Scaling action</a:t>
            </a:r>
          </a:p>
        </p:txBody>
      </p:sp>
      <p:sp>
        <p:nvSpPr>
          <p:cNvPr id="2" name="Slide Number Placeholder 1">
            <a:extLst>
              <a:ext uri="{FF2B5EF4-FFF2-40B4-BE49-F238E27FC236}">
                <a16:creationId xmlns:a16="http://schemas.microsoft.com/office/drawing/2014/main" id="{F5770A63-50C5-4706-A746-81E6C449E437}"/>
              </a:ext>
            </a:extLst>
          </p:cNvPr>
          <p:cNvSpPr>
            <a:spLocks noGrp="1"/>
          </p:cNvSpPr>
          <p:nvPr>
            <p:ph type="sldNum" sz="quarter" idx="20"/>
          </p:nvPr>
        </p:nvSpPr>
        <p:spPr/>
        <p:txBody>
          <a:bodyPr/>
          <a:lstStyle/>
          <a:p>
            <a:fld id="{930176A1-BCF0-4712-97A6-6B495F55390B}" type="slidenum">
              <a:rPr lang="en-US" smtClean="0"/>
              <a:pPr/>
              <a:t>78</a:t>
            </a:fld>
            <a:endParaRPr lang="en-US" dirty="0"/>
          </a:p>
        </p:txBody>
      </p:sp>
      <p:sp>
        <p:nvSpPr>
          <p:cNvPr id="16" name="TextBox 25">
            <a:extLst>
              <a:ext uri="{FF2B5EF4-FFF2-40B4-BE49-F238E27FC236}">
                <a16:creationId xmlns:a16="http://schemas.microsoft.com/office/drawing/2014/main" id="{9AA4255A-A5E3-5615-2A23-376E62D93AF6}"/>
              </a:ext>
            </a:extLst>
          </p:cNvPr>
          <p:cNvSpPr txBox="1">
            <a:spLocks noChangeArrowheads="1"/>
          </p:cNvSpPr>
          <p:nvPr/>
        </p:nvSpPr>
        <p:spPr bwMode="auto">
          <a:xfrm>
            <a:off x="5845165" y="3821831"/>
            <a:ext cx="2003682" cy="338554"/>
          </a:xfrm>
          <a:prstGeom prst="rect">
            <a:avLst/>
          </a:prstGeom>
          <a:solidFill>
            <a:schemeClr val="bg1"/>
          </a:solidFill>
          <a:ln>
            <a:noFill/>
          </a:ln>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600" dirty="0">
                <a:latin typeface="+mn-lt"/>
                <a:ea typeface="Amazon Ember" panose="020B0603020204020204" pitchFamily="34" charset="0"/>
                <a:cs typeface="Arial" panose="020B0604020202020204" pitchFamily="34" charset="0"/>
              </a:rPr>
              <a:t>Scaling SNS topic</a:t>
            </a:r>
          </a:p>
        </p:txBody>
      </p:sp>
      <p:sp>
        <p:nvSpPr>
          <p:cNvPr id="7" name="TextBox 6">
            <a:extLst>
              <a:ext uri="{FF2B5EF4-FFF2-40B4-BE49-F238E27FC236}">
                <a16:creationId xmlns:a16="http://schemas.microsoft.com/office/drawing/2014/main" id="{EA11AB02-E861-3129-0EF0-C88E9C7E9AD3}"/>
              </a:ext>
            </a:extLst>
          </p:cNvPr>
          <p:cNvSpPr txBox="1"/>
          <p:nvPr/>
        </p:nvSpPr>
        <p:spPr>
          <a:xfrm>
            <a:off x="1860428" y="3821831"/>
            <a:ext cx="1670679" cy="584775"/>
          </a:xfrm>
          <a:prstGeom prst="rect">
            <a:avLst/>
          </a:prstGeom>
          <a:solidFill>
            <a:schemeClr val="bg1"/>
          </a:solidFill>
        </p:spPr>
        <p:txBody>
          <a:bodyPr wrap="square" rtlCol="0">
            <a:spAutoFit/>
          </a:bodyPr>
          <a:lstStyle/>
          <a:p>
            <a:pPr algn="ctr"/>
            <a:r>
              <a:rPr lang="en-US" sz="1600" dirty="0"/>
              <a:t>Kinesis data streams</a:t>
            </a:r>
          </a:p>
        </p:txBody>
      </p:sp>
      <p:sp>
        <p:nvSpPr>
          <p:cNvPr id="11" name="TextBox 11">
            <a:extLst>
              <a:ext uri="{FF2B5EF4-FFF2-40B4-BE49-F238E27FC236}">
                <a16:creationId xmlns:a16="http://schemas.microsoft.com/office/drawing/2014/main" id="{FB2BEAF5-2FC5-74E5-4FE6-9A7C2BAAD785}"/>
              </a:ext>
            </a:extLst>
          </p:cNvPr>
          <p:cNvSpPr txBox="1">
            <a:spLocks noChangeArrowheads="1"/>
          </p:cNvSpPr>
          <p:nvPr/>
        </p:nvSpPr>
        <p:spPr bwMode="auto">
          <a:xfrm>
            <a:off x="3968716" y="3821831"/>
            <a:ext cx="1670679" cy="584775"/>
          </a:xfrm>
          <a:prstGeom prst="rect">
            <a:avLst/>
          </a:prstGeom>
          <a:solidFill>
            <a:schemeClr val="bg1"/>
          </a:solidFill>
          <a:ln>
            <a:noFill/>
          </a:ln>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600" dirty="0">
                <a:latin typeface="+mn-lt"/>
                <a:cs typeface="Arial" panose="020B0604020202020204" pitchFamily="34" charset="0"/>
              </a:rPr>
              <a:t>Scaling Lambda function</a:t>
            </a:r>
          </a:p>
        </p:txBody>
      </p:sp>
      <p:sp>
        <p:nvSpPr>
          <p:cNvPr id="9" name="TextBox 8">
            <a:extLst>
              <a:ext uri="{FF2B5EF4-FFF2-40B4-BE49-F238E27FC236}">
                <a16:creationId xmlns:a16="http://schemas.microsoft.com/office/drawing/2014/main" id="{C9BC81F2-28C0-736A-7AE8-EBF51AFF731E}"/>
              </a:ext>
            </a:extLst>
          </p:cNvPr>
          <p:cNvSpPr txBox="1"/>
          <p:nvPr/>
        </p:nvSpPr>
        <p:spPr>
          <a:xfrm>
            <a:off x="8624398" y="3821831"/>
            <a:ext cx="1320584" cy="584775"/>
          </a:xfrm>
          <a:prstGeom prst="rect">
            <a:avLst/>
          </a:prstGeom>
          <a:solidFill>
            <a:schemeClr val="bg1"/>
          </a:solidFill>
        </p:spPr>
        <p:txBody>
          <a:bodyPr wrap="square" rtlCol="0">
            <a:spAutoFit/>
          </a:bodyPr>
          <a:lstStyle/>
          <a:p>
            <a:pPr algn="ctr"/>
            <a:r>
              <a:rPr lang="en-US" sz="1600" dirty="0"/>
              <a:t>CloudWatch metrics</a:t>
            </a:r>
          </a:p>
        </p:txBody>
      </p:sp>
    </p:spTree>
    <p:custDataLst>
      <p:tags r:id="rId1"/>
    </p:custDataLst>
    <p:extLst>
      <p:ext uri="{BB962C8B-B14F-4D97-AF65-F5344CB8AC3E}">
        <p14:creationId xmlns:p14="http://schemas.microsoft.com/office/powerpoint/2010/main" val="7579916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54407DC-CF50-46A7-A56F-ED812D0FB76A}"/>
              </a:ext>
            </a:extLst>
          </p:cNvPr>
          <p:cNvSpPr>
            <a:spLocks noGrp="1"/>
          </p:cNvSpPr>
          <p:nvPr>
            <p:ph type="sldNum" sz="quarter" idx="20"/>
          </p:nvPr>
        </p:nvSpPr>
        <p:spPr/>
        <p:txBody>
          <a:bodyPr/>
          <a:lstStyle/>
          <a:p>
            <a:fld id="{930176A1-BCF0-4712-97A6-6B495F55390B}" type="slidenum">
              <a:rPr lang="en-US" smtClean="0"/>
              <a:pPr/>
              <a:t>8</a:t>
            </a:fld>
            <a:endParaRPr lang="en-US"/>
          </a:p>
        </p:txBody>
      </p:sp>
      <p:sp>
        <p:nvSpPr>
          <p:cNvPr id="3" name="Title 2">
            <a:extLst>
              <a:ext uri="{FF2B5EF4-FFF2-40B4-BE49-F238E27FC236}">
                <a16:creationId xmlns:a16="http://schemas.microsoft.com/office/drawing/2014/main" id="{CC5142E9-14FE-476C-97B2-D41AC5C5AA80}"/>
              </a:ext>
            </a:extLst>
          </p:cNvPr>
          <p:cNvSpPr>
            <a:spLocks noGrp="1"/>
          </p:cNvSpPr>
          <p:nvPr>
            <p:ph type="title"/>
          </p:nvPr>
        </p:nvSpPr>
        <p:spPr/>
        <p:txBody>
          <a:bodyPr/>
          <a:lstStyle/>
          <a:p>
            <a:r>
              <a:rPr lang="en-US"/>
              <a:t>Design principles for data security</a:t>
            </a:r>
          </a:p>
        </p:txBody>
      </p:sp>
      <p:sp>
        <p:nvSpPr>
          <p:cNvPr id="4" name="Text Placeholder 3">
            <a:extLst>
              <a:ext uri="{FF2B5EF4-FFF2-40B4-BE49-F238E27FC236}">
                <a16:creationId xmlns:a16="http://schemas.microsoft.com/office/drawing/2014/main" id="{AD73EE6E-F1A9-435B-B79F-EBDEB2AF0481}"/>
              </a:ext>
            </a:extLst>
          </p:cNvPr>
          <p:cNvSpPr>
            <a:spLocks noGrp="1"/>
          </p:cNvSpPr>
          <p:nvPr>
            <p:ph type="body" idx="1"/>
          </p:nvPr>
        </p:nvSpPr>
        <p:spPr/>
        <p:txBody>
          <a:bodyPr/>
          <a:lstStyle/>
          <a:p>
            <a:pPr>
              <a:lnSpc>
                <a:spcPct val="150000"/>
              </a:lnSpc>
            </a:pPr>
            <a:r>
              <a:rPr lang="en-US" dirty="0"/>
              <a:t>Implement a strong identity foundation.</a:t>
            </a:r>
          </a:p>
          <a:p>
            <a:pPr>
              <a:lnSpc>
                <a:spcPct val="150000"/>
              </a:lnSpc>
            </a:pPr>
            <a:r>
              <a:rPr lang="en-US" dirty="0"/>
              <a:t>Enable traceability.</a:t>
            </a:r>
          </a:p>
          <a:p>
            <a:pPr>
              <a:lnSpc>
                <a:spcPct val="150000"/>
              </a:lnSpc>
            </a:pPr>
            <a:r>
              <a:rPr lang="en-US" dirty="0"/>
              <a:t>Apply security at all layers.</a:t>
            </a:r>
          </a:p>
          <a:p>
            <a:pPr>
              <a:lnSpc>
                <a:spcPct val="150000"/>
              </a:lnSpc>
            </a:pPr>
            <a:r>
              <a:rPr lang="en-US" dirty="0"/>
              <a:t>Automate security best practices.</a:t>
            </a:r>
          </a:p>
          <a:p>
            <a:pPr>
              <a:lnSpc>
                <a:spcPct val="150000"/>
              </a:lnSpc>
            </a:pPr>
            <a:r>
              <a:rPr lang="en-US" dirty="0"/>
              <a:t>Protect data in transit and at rest.</a:t>
            </a:r>
          </a:p>
          <a:p>
            <a:pPr>
              <a:lnSpc>
                <a:spcPct val="150000"/>
              </a:lnSpc>
            </a:pPr>
            <a:r>
              <a:rPr lang="en-US" dirty="0"/>
              <a:t>Keep people away from data.</a:t>
            </a:r>
          </a:p>
          <a:p>
            <a:pPr>
              <a:lnSpc>
                <a:spcPct val="150000"/>
              </a:lnSpc>
            </a:pPr>
            <a:r>
              <a:rPr lang="en-US" dirty="0"/>
              <a:t>Prepare for security events.</a:t>
            </a:r>
          </a:p>
        </p:txBody>
      </p:sp>
      <p:pic>
        <p:nvPicPr>
          <p:cNvPr id="6" name="Picture 5">
            <a:extLst>
              <a:ext uri="{FF2B5EF4-FFF2-40B4-BE49-F238E27FC236}">
                <a16:creationId xmlns:a16="http://schemas.microsoft.com/office/drawing/2014/main" id="{B9B957B4-2353-4C93-D868-727840E3A9D8}"/>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75682" y="1607344"/>
            <a:ext cx="3979069" cy="3979069"/>
          </a:xfrm>
          <a:prstGeom prst="rect">
            <a:avLst/>
          </a:prstGeom>
        </p:spPr>
      </p:pic>
    </p:spTree>
    <p:custDataLst>
      <p:tags r:id="rId1"/>
    </p:custDataLst>
    <p:extLst>
      <p:ext uri="{BB962C8B-B14F-4D97-AF65-F5344CB8AC3E}">
        <p14:creationId xmlns:p14="http://schemas.microsoft.com/office/powerpoint/2010/main" val="38561661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54407DC-CF50-46A7-A56F-ED812D0FB76A}"/>
              </a:ext>
            </a:extLst>
          </p:cNvPr>
          <p:cNvSpPr>
            <a:spLocks noGrp="1"/>
          </p:cNvSpPr>
          <p:nvPr>
            <p:ph type="sldNum" sz="quarter" idx="20"/>
          </p:nvPr>
        </p:nvSpPr>
        <p:spPr/>
        <p:txBody>
          <a:bodyPr/>
          <a:lstStyle/>
          <a:p>
            <a:fld id="{930176A1-BCF0-4712-97A6-6B495F55390B}" type="slidenum">
              <a:rPr lang="en-US" smtClean="0"/>
              <a:pPr/>
              <a:t>9</a:t>
            </a:fld>
            <a:endParaRPr lang="en-US"/>
          </a:p>
        </p:txBody>
      </p:sp>
      <p:sp>
        <p:nvSpPr>
          <p:cNvPr id="3" name="Title 2">
            <a:extLst>
              <a:ext uri="{FF2B5EF4-FFF2-40B4-BE49-F238E27FC236}">
                <a16:creationId xmlns:a16="http://schemas.microsoft.com/office/drawing/2014/main" id="{CC5142E9-14FE-476C-97B2-D41AC5C5AA80}"/>
              </a:ext>
            </a:extLst>
          </p:cNvPr>
          <p:cNvSpPr>
            <a:spLocks noGrp="1"/>
          </p:cNvSpPr>
          <p:nvPr>
            <p:ph type="title"/>
          </p:nvPr>
        </p:nvSpPr>
        <p:spPr/>
        <p:txBody>
          <a:bodyPr/>
          <a:lstStyle/>
          <a:p>
            <a:r>
              <a:rPr lang="en-US"/>
              <a:t>Access management</a:t>
            </a:r>
          </a:p>
        </p:txBody>
      </p:sp>
      <p:sp>
        <p:nvSpPr>
          <p:cNvPr id="6" name="Rectangle 5">
            <a:extLst>
              <a:ext uri="{FF2B5EF4-FFF2-40B4-BE49-F238E27FC236}">
                <a16:creationId xmlns:a16="http://schemas.microsoft.com/office/drawing/2014/main" id="{F55D61C8-630D-5BE5-04A8-568823059914}"/>
              </a:ext>
            </a:extLst>
          </p:cNvPr>
          <p:cNvSpPr/>
          <p:nvPr/>
        </p:nvSpPr>
        <p:spPr>
          <a:xfrm>
            <a:off x="489332" y="1468375"/>
            <a:ext cx="3464835"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Authentication</a:t>
            </a:r>
          </a:p>
        </p:txBody>
      </p:sp>
      <p:sp>
        <p:nvSpPr>
          <p:cNvPr id="10" name="Rectangle 9">
            <a:extLst>
              <a:ext uri="{FF2B5EF4-FFF2-40B4-BE49-F238E27FC236}">
                <a16:creationId xmlns:a16="http://schemas.microsoft.com/office/drawing/2014/main" id="{EABBF453-8C1E-F2E4-2043-779E2FE30BCB}"/>
              </a:ext>
            </a:extLst>
          </p:cNvPr>
          <p:cNvSpPr/>
          <p:nvPr/>
        </p:nvSpPr>
        <p:spPr>
          <a:xfrm>
            <a:off x="489330" y="2382775"/>
            <a:ext cx="3464835" cy="330326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spcAft>
                <a:spcPts val="600"/>
              </a:spcAft>
              <a:buFont typeface="Arial" panose="020B0604020202020204" pitchFamily="34" charset="0"/>
              <a:buChar char="•"/>
            </a:pPr>
            <a:r>
              <a:rPr lang="en-US">
                <a:solidFill>
                  <a:schemeClr val="tx2"/>
                </a:solidFill>
              </a:rPr>
              <a:t>Uses credentials to establish the identity of the requestor</a:t>
            </a:r>
          </a:p>
          <a:p>
            <a:pPr marL="285750" indent="-285750">
              <a:spcAft>
                <a:spcPts val="600"/>
              </a:spcAft>
              <a:buFont typeface="Arial" panose="020B0604020202020204" pitchFamily="34" charset="0"/>
              <a:buChar char="•"/>
            </a:pPr>
            <a:r>
              <a:rPr lang="en-US">
                <a:solidFill>
                  <a:schemeClr val="tx2"/>
                </a:solidFill>
              </a:rPr>
              <a:t>Grants or denies access to resources based on identity</a:t>
            </a:r>
          </a:p>
          <a:p>
            <a:pPr marL="285750" indent="-285750">
              <a:spcAft>
                <a:spcPts val="600"/>
              </a:spcAft>
              <a:buFont typeface="Arial" panose="020B0604020202020204" pitchFamily="34" charset="0"/>
              <a:buChar char="•"/>
            </a:pPr>
            <a:r>
              <a:rPr lang="en-US">
                <a:solidFill>
                  <a:schemeClr val="tx2"/>
                </a:solidFill>
              </a:rPr>
              <a:t>Utilizes usernames, passwords, and multi-factor authentication (MFA) among other methods</a:t>
            </a:r>
          </a:p>
        </p:txBody>
      </p:sp>
      <p:sp>
        <p:nvSpPr>
          <p:cNvPr id="11" name="Rectangle 10">
            <a:extLst>
              <a:ext uri="{FF2B5EF4-FFF2-40B4-BE49-F238E27FC236}">
                <a16:creationId xmlns:a16="http://schemas.microsoft.com/office/drawing/2014/main" id="{5C748EEC-E70F-2FD0-599D-0E72C38F091E}"/>
              </a:ext>
            </a:extLst>
          </p:cNvPr>
          <p:cNvSpPr/>
          <p:nvPr/>
        </p:nvSpPr>
        <p:spPr>
          <a:xfrm>
            <a:off x="4363582" y="1468375"/>
            <a:ext cx="3464835" cy="914400"/>
          </a:xfrm>
          <a:prstGeom prst="rect">
            <a:avLst/>
          </a:prstGeom>
          <a:solidFill>
            <a:schemeClr val="accent2"/>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2"/>
                </a:solidFill>
              </a:rPr>
              <a:t>Authorization</a:t>
            </a:r>
          </a:p>
        </p:txBody>
      </p:sp>
      <p:sp>
        <p:nvSpPr>
          <p:cNvPr id="12" name="Rectangle 11">
            <a:extLst>
              <a:ext uri="{FF2B5EF4-FFF2-40B4-BE49-F238E27FC236}">
                <a16:creationId xmlns:a16="http://schemas.microsoft.com/office/drawing/2014/main" id="{05E7472B-DF45-CF83-4410-1278986D8B0E}"/>
              </a:ext>
            </a:extLst>
          </p:cNvPr>
          <p:cNvSpPr/>
          <p:nvPr/>
        </p:nvSpPr>
        <p:spPr>
          <a:xfrm>
            <a:off x="4363582" y="2382775"/>
            <a:ext cx="3464835" cy="330326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spcAft>
                <a:spcPts val="600"/>
              </a:spcAft>
              <a:buFont typeface="Arial" panose="020B0604020202020204" pitchFamily="34" charset="0"/>
              <a:buChar char="•"/>
            </a:pPr>
            <a:r>
              <a:rPr lang="en-US">
                <a:solidFill>
                  <a:schemeClr val="tx2"/>
                </a:solidFill>
              </a:rPr>
              <a:t>Takes place only after authentication</a:t>
            </a:r>
          </a:p>
          <a:p>
            <a:pPr marL="285750" indent="-285750">
              <a:spcAft>
                <a:spcPts val="600"/>
              </a:spcAft>
              <a:buFont typeface="Arial" panose="020B0604020202020204" pitchFamily="34" charset="0"/>
              <a:buChar char="•"/>
            </a:pPr>
            <a:r>
              <a:rPr lang="en-US">
                <a:solidFill>
                  <a:schemeClr val="tx2"/>
                </a:solidFill>
              </a:rPr>
              <a:t>Determines the level of access that an identity has to a resource</a:t>
            </a:r>
          </a:p>
          <a:p>
            <a:pPr marL="285750" indent="-285750">
              <a:spcAft>
                <a:spcPts val="600"/>
              </a:spcAft>
              <a:buFont typeface="Arial" panose="020B0604020202020204" pitchFamily="34" charset="0"/>
              <a:buChar char="•"/>
            </a:pPr>
            <a:r>
              <a:rPr lang="en-US">
                <a:solidFill>
                  <a:schemeClr val="tx2"/>
                </a:solidFill>
              </a:rPr>
              <a:t>Common methods include attribute-based access control (ABAC) and role-based access control (RBAC)</a:t>
            </a:r>
          </a:p>
        </p:txBody>
      </p:sp>
      <p:sp>
        <p:nvSpPr>
          <p:cNvPr id="5" name="Rectangle 4">
            <a:extLst>
              <a:ext uri="{FF2B5EF4-FFF2-40B4-BE49-F238E27FC236}">
                <a16:creationId xmlns:a16="http://schemas.microsoft.com/office/drawing/2014/main" id="{8E63B995-2BC3-6035-C950-B9ABBEC40348}"/>
              </a:ext>
            </a:extLst>
          </p:cNvPr>
          <p:cNvSpPr/>
          <p:nvPr/>
        </p:nvSpPr>
        <p:spPr>
          <a:xfrm>
            <a:off x="8237834" y="1468375"/>
            <a:ext cx="3464834"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Principle of least privilege</a:t>
            </a:r>
          </a:p>
        </p:txBody>
      </p:sp>
      <p:sp>
        <p:nvSpPr>
          <p:cNvPr id="7" name="Rectangle 6">
            <a:extLst>
              <a:ext uri="{FF2B5EF4-FFF2-40B4-BE49-F238E27FC236}">
                <a16:creationId xmlns:a16="http://schemas.microsoft.com/office/drawing/2014/main" id="{F2A67FAA-43E5-0970-23ED-955A995DFA12}"/>
              </a:ext>
            </a:extLst>
          </p:cNvPr>
          <p:cNvSpPr/>
          <p:nvPr/>
        </p:nvSpPr>
        <p:spPr>
          <a:xfrm>
            <a:off x="8237834" y="2382775"/>
            <a:ext cx="3464835" cy="330326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spcAft>
                <a:spcPts val="600"/>
              </a:spcAft>
              <a:buFont typeface="Arial" panose="020B0604020202020204" pitchFamily="34" charset="0"/>
              <a:buChar char="•"/>
            </a:pPr>
            <a:r>
              <a:rPr lang="en-US">
                <a:solidFill>
                  <a:schemeClr val="tx2"/>
                </a:solidFill>
              </a:rPr>
              <a:t>Grant only the permissions that are required to perform a task</a:t>
            </a:r>
          </a:p>
          <a:p>
            <a:pPr marL="285750" indent="-285750">
              <a:spcAft>
                <a:spcPts val="600"/>
              </a:spcAft>
              <a:buFont typeface="Arial" panose="020B0604020202020204" pitchFamily="34" charset="0"/>
              <a:buChar char="•"/>
            </a:pPr>
            <a:r>
              <a:rPr lang="en-US">
                <a:solidFill>
                  <a:schemeClr val="tx2"/>
                </a:solidFill>
              </a:rPr>
              <a:t>Start with a minimum set of permissions</a:t>
            </a:r>
          </a:p>
          <a:p>
            <a:pPr marL="285750" indent="-285750">
              <a:spcAft>
                <a:spcPts val="600"/>
              </a:spcAft>
              <a:buFont typeface="Arial" panose="020B0604020202020204" pitchFamily="34" charset="0"/>
              <a:buChar char="•"/>
            </a:pPr>
            <a:r>
              <a:rPr lang="en-US">
                <a:solidFill>
                  <a:schemeClr val="tx2"/>
                </a:solidFill>
              </a:rPr>
              <a:t>Grant additional permissions as necessary</a:t>
            </a:r>
          </a:p>
          <a:p>
            <a:pPr marL="285750" indent="-285750">
              <a:spcAft>
                <a:spcPts val="600"/>
              </a:spcAft>
              <a:buFont typeface="Arial" panose="020B0604020202020204" pitchFamily="34" charset="0"/>
              <a:buChar char="•"/>
            </a:pPr>
            <a:r>
              <a:rPr lang="en-US">
                <a:solidFill>
                  <a:schemeClr val="tx2"/>
                </a:solidFill>
              </a:rPr>
              <a:t>Revoke unnecessary permissions</a:t>
            </a:r>
          </a:p>
        </p:txBody>
      </p:sp>
    </p:spTree>
    <p:custDataLst>
      <p:tags r:id="rId1"/>
    </p:custDataLst>
    <p:extLst>
      <p:ext uri="{BB962C8B-B14F-4D97-AF65-F5344CB8AC3E}">
        <p14:creationId xmlns:p14="http://schemas.microsoft.com/office/powerpoint/2010/main" val="34254847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DESIGN_ID_THEME1" val="WHHuu9rw"/>
  <p:tag name="ARTICULATE_PROJECT_OPEN" val="0"/>
  <p:tag name="ARTICULATE_SLIDE_COUNT" val="78"/>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Theme1">
  <a:themeElements>
    <a:clrScheme name="AWS Light 01">
      <a:dk1>
        <a:sysClr val="windowText" lastClr="000000"/>
      </a:dk1>
      <a:lt1>
        <a:sysClr val="window" lastClr="FFFFFF"/>
      </a:lt1>
      <a:dk2>
        <a:srgbClr val="232F3E"/>
      </a:dk2>
      <a:lt2>
        <a:srgbClr val="F1F3F3"/>
      </a:lt2>
      <a:accent1>
        <a:srgbClr val="00464F"/>
      </a:accent1>
      <a:accent2>
        <a:srgbClr val="36C2B4"/>
      </a:accent2>
      <a:accent3>
        <a:srgbClr val="F1F3F3"/>
      </a:accent3>
      <a:accent4>
        <a:srgbClr val="ADE422"/>
      </a:accent4>
      <a:accent5>
        <a:srgbClr val="C9208A"/>
      </a:accent5>
      <a:accent6>
        <a:srgbClr val="504BAB"/>
      </a:accent6>
      <a:hlink>
        <a:srgbClr val="504BAB"/>
      </a:hlink>
      <a:folHlink>
        <a:srgbClr val="504BAB"/>
      </a:folHlink>
    </a:clrScheme>
    <a:fontScheme name="Custom 1">
      <a:majorFont>
        <a:latin typeface="Amazon Ember Heavy"/>
        <a:ea typeface=""/>
        <a:cs typeface=""/>
      </a:majorFont>
      <a:minorFont>
        <a:latin typeface="Amazon Ember"/>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Plum">
      <a:srgbClr val="262262"/>
    </a:custClr>
    <a:custClr name="Plum-Medium">
      <a:srgbClr val="504BAB"/>
    </a:custClr>
    <a:custClr name="Plum-Bright">
      <a:srgbClr val="7E93EE"/>
    </a:custClr>
    <a:custClr name="Berry">
      <a:srgbClr val="9E1F63"/>
    </a:custClr>
    <a:custClr name="Berry-Medium">
      <a:srgbClr val="C9208A"/>
    </a:custClr>
    <a:custClr name="Berry-Bright">
      <a:srgbClr val="FF99FF"/>
    </a:custClr>
    <a:custClr name="AWS Orange">
      <a:srgbClr val="FF6633"/>
    </a:custClr>
    <a:custClr name="Smile">
      <a:srgbClr val="FF9900"/>
    </a:custClr>
    <a:custClr name="AWS Yellow">
      <a:srgbClr val="F3E502"/>
    </a:custClr>
    <a:custClr name="Green Apple">
      <a:srgbClr val="18AB4B"/>
    </a:custClr>
    <a:custClr name="Green Apple-Medium">
      <a:srgbClr val="ADE422"/>
    </a:custClr>
    <a:custClr name="Green Apple-Bright">
      <a:srgbClr val="E4FDBF"/>
    </a:custClr>
    <a:custClr name="Aqua">
      <a:srgbClr val="00464F"/>
    </a:custClr>
    <a:custClr name="Aqua-Medium">
      <a:srgbClr val="36C2B4"/>
    </a:custClr>
    <a:custClr name="Aqua-Bright">
      <a:srgbClr val="A6E7CE"/>
    </a:custClr>
    <a:custClr name="Sea Blue">
      <a:srgbClr val="005276"/>
    </a:custClr>
    <a:custClr name="Sea Blue-Medium">
      <a:srgbClr val="008296"/>
    </a:custClr>
    <a:custClr name="Sea Blue-Bright">
      <a:srgbClr val="7CD1EA"/>
    </a:custClr>
    <a:custClr name="Squid Ink">
      <a:srgbClr val="232F3E"/>
    </a:custClr>
    <a:custClr name="Stone">
      <a:srgbClr val="D4DADA"/>
    </a:custClr>
    <a:custClr name="Paper">
      <a:srgbClr val="F1F3F3"/>
    </a:custClr>
  </a:custClrLst>
  <a:extLst>
    <a:ext uri="{05A4C25C-085E-4340-85A3-A5531E510DB2}">
      <thm15:themeFamily xmlns:thm15="http://schemas.microsoft.com/office/thememl/2012/main" name="TC OneBrand Template.potx" id="{8360EFA5-5E6F-4C02-AD34-5FF0C54B4027}" vid="{66C695E1-C423-4E9F-B75B-88048340678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TC OneBrand Template</Template>
  <TotalTime>61151</TotalTime>
  <Words>20418</Words>
  <Application>Microsoft Office PowerPoint</Application>
  <PresentationFormat>Widescreen</PresentationFormat>
  <Paragraphs>1320</Paragraphs>
  <Slides>78</Slides>
  <Notes>78</Notes>
  <HiddenSlides>17</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78</vt:i4>
      </vt:variant>
    </vt:vector>
  </HeadingPairs>
  <TitlesOfParts>
    <vt:vector size="86" baseType="lpstr">
      <vt:lpstr>Amazon Ember</vt:lpstr>
      <vt:lpstr>Amazon Ember Heavy</vt:lpstr>
      <vt:lpstr>Amazon Ember Light</vt:lpstr>
      <vt:lpstr>Arial</vt:lpstr>
      <vt:lpstr>Calibri</vt:lpstr>
      <vt:lpstr>Courier New</vt:lpstr>
      <vt:lpstr>Lucida Console</vt:lpstr>
      <vt:lpstr>Theme1</vt:lpstr>
      <vt:lpstr>Securing and Scaling the Data Pipeline</vt:lpstr>
      <vt:lpstr>Introduction</vt:lpstr>
      <vt:lpstr>Module objectives</vt:lpstr>
      <vt:lpstr>Module overview</vt:lpstr>
      <vt:lpstr>Cloud security review</vt:lpstr>
      <vt:lpstr>AWS Well-Architected Framework: Security</vt:lpstr>
      <vt:lpstr>Shared responsibility model</vt:lpstr>
      <vt:lpstr>Design principles for data security</vt:lpstr>
      <vt:lpstr>Access management</vt:lpstr>
      <vt:lpstr>AWS Identity and Access Management (IAM)</vt:lpstr>
      <vt:lpstr>Data security</vt:lpstr>
      <vt:lpstr>AWS Key Management Service (AWS KMS)</vt:lpstr>
      <vt:lpstr>Logging and monitoring</vt:lpstr>
      <vt:lpstr>AWS CloudTrail</vt:lpstr>
      <vt:lpstr>Amazon CloudWatch</vt:lpstr>
      <vt:lpstr>Key takeaways: Cloud security review</vt:lpstr>
      <vt:lpstr>Security of analytics workloads</vt:lpstr>
      <vt:lpstr>Classify and protect data</vt:lpstr>
      <vt:lpstr>Control the data access</vt:lpstr>
      <vt:lpstr>Control the access to workload infrastructure</vt:lpstr>
      <vt:lpstr>Securing the stream processing pipeline</vt:lpstr>
      <vt:lpstr>Key takeaways: Security of analytics workloads</vt:lpstr>
      <vt:lpstr>ML security</vt:lpstr>
      <vt:lpstr>AWS Well-Architected Framework: ML Lens</vt:lpstr>
      <vt:lpstr>Phase: Identify the business goal</vt:lpstr>
      <vt:lpstr>Phase: Frame the ML problem</vt:lpstr>
      <vt:lpstr>Phase: Process data</vt:lpstr>
      <vt:lpstr>Phase: Train, tune, and evaluate</vt:lpstr>
      <vt:lpstr>Phase: Deploy</vt:lpstr>
      <vt:lpstr>Phase: Monitor</vt:lpstr>
      <vt:lpstr>Key takeaways: ML security</vt:lpstr>
      <vt:lpstr>Scaling: An overview</vt:lpstr>
      <vt:lpstr>Types of scaling</vt:lpstr>
      <vt:lpstr>AWS Auto Scaling</vt:lpstr>
      <vt:lpstr>AWS Application Auto Scaling</vt:lpstr>
      <vt:lpstr>Scaling and cost management</vt:lpstr>
      <vt:lpstr>Example: Scaling in a stream processing pipeline</vt:lpstr>
      <vt:lpstr>Key takeaways: Scaling: An overview</vt:lpstr>
      <vt:lpstr>Creating a scalable infrastructure</vt:lpstr>
      <vt:lpstr>Issues with traditional infrastructure deployments</vt:lpstr>
      <vt:lpstr>Infrastructure as code</vt:lpstr>
      <vt:lpstr>Infrastructure as code methods</vt:lpstr>
      <vt:lpstr>AWS CloudFormation</vt:lpstr>
      <vt:lpstr>How CloudFormation works</vt:lpstr>
      <vt:lpstr>CloudFormation template structure</vt:lpstr>
      <vt:lpstr>CloudFormation template example: Description</vt:lpstr>
      <vt:lpstr>CloudFormation template example: Parameters</vt:lpstr>
      <vt:lpstr>CloudFormation template example: Resources</vt:lpstr>
      <vt:lpstr>AWS Cloud Development Kit (AWS CDK)</vt:lpstr>
      <vt:lpstr>Key takeaways: Creating a scalable infrastructure</vt:lpstr>
      <vt:lpstr>Creating scalable components</vt:lpstr>
      <vt:lpstr>Stream processing pipeline</vt:lpstr>
      <vt:lpstr>Scaling Kinesis data streams</vt:lpstr>
      <vt:lpstr>Key takeaways: Creating scalable components</vt:lpstr>
      <vt:lpstr>Module wrap-up</vt:lpstr>
      <vt:lpstr>Module summary</vt:lpstr>
      <vt:lpstr>Module knowledge check</vt:lpstr>
      <vt:lpstr>Sample exam question</vt:lpstr>
      <vt:lpstr>Sample exam question: Response choices</vt:lpstr>
      <vt:lpstr>Sample exam question: Answer</vt:lpstr>
      <vt:lpstr>Thank you</vt:lpstr>
      <vt:lpstr>AWS Well-Architected Framework: Security</vt:lpstr>
      <vt:lpstr>Classify and protect data</vt:lpstr>
      <vt:lpstr>Control the data access</vt:lpstr>
      <vt:lpstr>Control the access to workload infrastructure</vt:lpstr>
      <vt:lpstr>Securing the stream processing pipeline</vt:lpstr>
      <vt:lpstr>AWS Well-Architected Framework: ML Lens</vt:lpstr>
      <vt:lpstr>Phase: Identify the business goal</vt:lpstr>
      <vt:lpstr>Phase: Frame the ML problem</vt:lpstr>
      <vt:lpstr>Phase: Process data</vt:lpstr>
      <vt:lpstr>Phase: Train, tune, and evaluate</vt:lpstr>
      <vt:lpstr>Phase: Deploy</vt:lpstr>
      <vt:lpstr>Phase: Monitor</vt:lpstr>
      <vt:lpstr>Types of scaling</vt:lpstr>
      <vt:lpstr>Example: Scaling in a stream processing pipeline</vt:lpstr>
      <vt:lpstr>How CloudFormation works</vt:lpstr>
      <vt:lpstr>Stream processing pipeline</vt:lpstr>
      <vt:lpstr>Scaling Kinesis data streams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Module Title</dc:title>
  <dc:creator>Stading, Katrina</dc:creator>
  <cp:lastModifiedBy>Treadwell, Jacqueline</cp:lastModifiedBy>
  <cp:revision>221</cp:revision>
  <cp:lastPrinted>2022-03-21T16:01:25Z</cp:lastPrinted>
  <dcterms:created xsi:type="dcterms:W3CDTF">2022-03-18T20:59:01Z</dcterms:created>
  <dcterms:modified xsi:type="dcterms:W3CDTF">2023-10-11T16:57:19Z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FA40FFB9-B030-4B89-98B4-C5466FF980A3</vt:lpwstr>
  </property>
  <property fmtid="{D5CDD505-2E9C-101B-9397-08002B2CF9AE}" pid="3" name="ArticulatePath">
    <vt:lpwstr>Presentation1</vt:lpwstr>
  </property>
</Properties>
</file>